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oboto"/>
      <p:regular r:id="rId48"/>
      <p:bold r:id="rId49"/>
      <p:italic r:id="rId50"/>
      <p:boldItalic r:id="rId51"/>
    </p:embeddedFont>
    <p:embeddedFont>
      <p:font typeface="Nunito"/>
      <p:regular r:id="rId52"/>
      <p:bold r:id="rId53"/>
      <p:italic r:id="rId54"/>
      <p:boldItalic r:id="rId55"/>
    </p:embeddedFont>
    <p:embeddedFont>
      <p:font typeface="Montserrat"/>
      <p:regular r:id="rId56"/>
      <p:bold r:id="rId57"/>
      <p:italic r:id="rId58"/>
      <p:boldItalic r:id="rId59"/>
    </p:embeddedFont>
    <p:embeddedFont>
      <p:font typeface="Alata"/>
      <p:regular r:id="rId60"/>
    </p:embeddedFont>
    <p:embeddedFont>
      <p:font typeface="Abel"/>
      <p:regular r:id="rId61"/>
    </p:embeddedFont>
    <p:embeddedFont>
      <p:font typeface="Montserrat Light"/>
      <p:regular r:id="rId62"/>
      <p:bold r:id="rId63"/>
      <p:italic r:id="rId64"/>
      <p:boldItalic r:id="rId65"/>
    </p:embeddedFont>
    <p:embeddedFont>
      <p:font typeface="Montserrat ExtraLight"/>
      <p:regular r:id="rId66"/>
      <p:bold r:id="rId67"/>
      <p:italic r:id="rId68"/>
      <p:boldItalic r:id="rId69"/>
    </p:embeddedFont>
    <p:embeddedFont>
      <p:font typeface="Roboto Mono"/>
      <p:regular r:id="rId70"/>
      <p:bold r:id="rId71"/>
      <p:italic r:id="rId72"/>
      <p:boldItalic r:id="rId73"/>
    </p:embeddedFont>
    <p:embeddedFont>
      <p:font typeface="Barlow"/>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8" roundtripDataSignature="AMtx7minC5Z8tvNABp4VALvtq+7lnfRH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9BCC69-A68A-4FCF-A3A8-B525848A9DB8}">
  <a:tblStyle styleId="{419BCC69-A68A-4FCF-A3A8-B525848A9DB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4.xml"/><Relationship Id="rId75" Type="http://schemas.openxmlformats.org/officeDocument/2006/relationships/font" Target="fonts/Barlow-bold.fntdata"/><Relationship Id="rId30" Type="http://schemas.openxmlformats.org/officeDocument/2006/relationships/slide" Target="slides/slide23.xml"/><Relationship Id="rId74" Type="http://schemas.openxmlformats.org/officeDocument/2006/relationships/font" Target="fonts/Barlow-regular.fntdata"/><Relationship Id="rId33" Type="http://schemas.openxmlformats.org/officeDocument/2006/relationships/slide" Target="slides/slide26.xml"/><Relationship Id="rId77" Type="http://schemas.openxmlformats.org/officeDocument/2006/relationships/font" Target="fonts/Barlow-boldItalic.fntdata"/><Relationship Id="rId32" Type="http://schemas.openxmlformats.org/officeDocument/2006/relationships/slide" Target="slides/slide25.xml"/><Relationship Id="rId76" Type="http://schemas.openxmlformats.org/officeDocument/2006/relationships/font" Target="fonts/Barlow-italic.fntdata"/><Relationship Id="rId35" Type="http://schemas.openxmlformats.org/officeDocument/2006/relationships/slide" Target="slides/slide28.xml"/><Relationship Id="rId34" Type="http://schemas.openxmlformats.org/officeDocument/2006/relationships/slide" Target="slides/slide27.xml"/><Relationship Id="rId78" Type="http://customschemas.google.com/relationships/presentationmetadata" Target="metadata"/><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Light-regular.fntdata"/><Relationship Id="rId61" Type="http://schemas.openxmlformats.org/officeDocument/2006/relationships/font" Target="fonts/Abel-regular.fntdata"/><Relationship Id="rId20" Type="http://schemas.openxmlformats.org/officeDocument/2006/relationships/slide" Target="slides/slide13.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5.xml"/><Relationship Id="rId66" Type="http://schemas.openxmlformats.org/officeDocument/2006/relationships/font" Target="fonts/MontserratExtraLight-regular.fntdata"/><Relationship Id="rId21" Type="http://schemas.openxmlformats.org/officeDocument/2006/relationships/slide" Target="slides/slide14.xml"/><Relationship Id="rId65" Type="http://schemas.openxmlformats.org/officeDocument/2006/relationships/font" Target="fonts/MontserratLight-boldItalic.fntdata"/><Relationship Id="rId24" Type="http://schemas.openxmlformats.org/officeDocument/2006/relationships/slide" Target="slides/slide17.xml"/><Relationship Id="rId68" Type="http://schemas.openxmlformats.org/officeDocument/2006/relationships/font" Target="fonts/MontserratExtraLight-italic.fntdata"/><Relationship Id="rId23" Type="http://schemas.openxmlformats.org/officeDocument/2006/relationships/slide" Target="slides/slide16.xml"/><Relationship Id="rId67" Type="http://schemas.openxmlformats.org/officeDocument/2006/relationships/font" Target="fonts/MontserratExtraLight-bold.fntdata"/><Relationship Id="rId60" Type="http://schemas.openxmlformats.org/officeDocument/2006/relationships/font" Target="fonts/Alat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ExtraLigh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4.xml"/><Relationship Id="rId55" Type="http://schemas.openxmlformats.org/officeDocument/2006/relationships/font" Target="fonts/Nunito-boldItalic.fntdata"/><Relationship Id="rId10" Type="http://schemas.openxmlformats.org/officeDocument/2006/relationships/slide" Target="slides/slide3.xml"/><Relationship Id="rId54" Type="http://schemas.openxmlformats.org/officeDocument/2006/relationships/font" Target="fonts/Nunito-italic.fntdata"/><Relationship Id="rId13" Type="http://schemas.openxmlformats.org/officeDocument/2006/relationships/slide" Target="slides/slide6.xml"/><Relationship Id="rId57" Type="http://schemas.openxmlformats.org/officeDocument/2006/relationships/font" Target="fonts/Montserrat-bold.fntdata"/><Relationship Id="rId12" Type="http://schemas.openxmlformats.org/officeDocument/2006/relationships/slide" Target="slides/slide5.xml"/><Relationship Id="rId56" Type="http://schemas.openxmlformats.org/officeDocument/2006/relationships/font" Target="fonts/Montserrat-regular.fntdata"/><Relationship Id="rId15" Type="http://schemas.openxmlformats.org/officeDocument/2006/relationships/slide" Target="slides/slide8.xml"/><Relationship Id="rId59" Type="http://schemas.openxmlformats.org/officeDocument/2006/relationships/font" Target="fonts/Montserrat-boldItalic.fntdata"/><Relationship Id="rId14" Type="http://schemas.openxmlformats.org/officeDocument/2006/relationships/slide" Target="slides/slide7.xml"/><Relationship Id="rId58" Type="http://schemas.openxmlformats.org/officeDocument/2006/relationships/font" Target="fonts/Montserra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43879ffa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e43879ffaa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https://eea-uba.github.io/EEA-2020/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17d3755d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e17d3755df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17d3755d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e17d3755df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17d3755d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e17d3755df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17d3755d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e17d3755d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18fd66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e18fd66f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18fd66f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e18fd66f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18fd66f7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e18fd66f79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2d45587f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e2d45587fc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18fd66f7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e18fd66f7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43879ffaa_0_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e43879ffaa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18fd66f7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e18fd66f79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18fd66f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e18fd66f7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18fd66f7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e18fd66f7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3962d67b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e3962d67b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3962d67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e3962d67ba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81ac3e3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b81ac3e37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fc43d4a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dfc43d4a8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b81ac3e3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b81ac3e37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0b7b4ce3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e0b7b4ce3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Nunito"/>
                <a:ea typeface="Nunito"/>
                <a:cs typeface="Nunito"/>
                <a:sym typeface="Nunito"/>
              </a:rPr>
              <a:t>La aparición de registros con datos faltantes es uno de los problemas mas comunes con los que se encuentra uno cuando trabaja con grandes bases de datos. No es lo mismo tener registros vacios porique fallo un join a tenerlos vacios porque adrede se dejaron vacios (no querer declarar ingresos si son muy elevados)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81ac3e3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b81ac3e37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17d3755d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e17d3755df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0b7b4ce3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e0b7b4ce3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b81ac3e37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b81ac3e37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2d45587f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e2d45587fc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81ac3e37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b81ac3e37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81ac3e37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b81ac3e37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0b7b4ce3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e0b7b4ce3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b81ac3e37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b81ac3e37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81ac3e37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b81ac3e375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0b7b4ce3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e0b7b4ce3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81ac3e37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b81ac3e375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43879ffaa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e43879ffaa_0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81ac3e37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b81ac3e375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17d3755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e17d3755d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17d3755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e17d3755d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17d3755d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e17d3755df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17d3755d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e17d3755d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17d3755d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e17d3755df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sp>
        <p:nvSpPr>
          <p:cNvPr id="51" name="Google Shape;51;ge17d3755df_0_520"/>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ge17d3755df_0_520"/>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600"/>
              <a:buNone/>
              <a:defRPr sz="3600">
                <a:solidFill>
                  <a:schemeClr val="lt1"/>
                </a:solidFill>
              </a:defRPr>
            </a:lvl2pPr>
            <a:lvl3pPr lvl="2" rtl="0" algn="r">
              <a:lnSpc>
                <a:spcPct val="100000"/>
              </a:lnSpc>
              <a:spcBef>
                <a:spcPts val="0"/>
              </a:spcBef>
              <a:spcAft>
                <a:spcPts val="0"/>
              </a:spcAft>
              <a:buClr>
                <a:schemeClr val="lt1"/>
              </a:buClr>
              <a:buSzPts val="3600"/>
              <a:buNone/>
              <a:defRPr sz="3600">
                <a:solidFill>
                  <a:schemeClr val="lt1"/>
                </a:solidFill>
              </a:defRPr>
            </a:lvl3pPr>
            <a:lvl4pPr lvl="3" rtl="0" algn="r">
              <a:lnSpc>
                <a:spcPct val="100000"/>
              </a:lnSpc>
              <a:spcBef>
                <a:spcPts val="0"/>
              </a:spcBef>
              <a:spcAft>
                <a:spcPts val="0"/>
              </a:spcAft>
              <a:buClr>
                <a:schemeClr val="lt1"/>
              </a:buClr>
              <a:buSzPts val="3600"/>
              <a:buNone/>
              <a:defRPr sz="3600">
                <a:solidFill>
                  <a:schemeClr val="lt1"/>
                </a:solidFill>
              </a:defRPr>
            </a:lvl4pPr>
            <a:lvl5pPr lvl="4" rtl="0" algn="r">
              <a:lnSpc>
                <a:spcPct val="100000"/>
              </a:lnSpc>
              <a:spcBef>
                <a:spcPts val="0"/>
              </a:spcBef>
              <a:spcAft>
                <a:spcPts val="0"/>
              </a:spcAft>
              <a:buClr>
                <a:schemeClr val="lt1"/>
              </a:buClr>
              <a:buSzPts val="3600"/>
              <a:buNone/>
              <a:defRPr sz="3600">
                <a:solidFill>
                  <a:schemeClr val="lt1"/>
                </a:solidFill>
              </a:defRPr>
            </a:lvl5pPr>
            <a:lvl6pPr lvl="5" rtl="0" algn="r">
              <a:lnSpc>
                <a:spcPct val="100000"/>
              </a:lnSpc>
              <a:spcBef>
                <a:spcPts val="0"/>
              </a:spcBef>
              <a:spcAft>
                <a:spcPts val="0"/>
              </a:spcAft>
              <a:buClr>
                <a:schemeClr val="lt1"/>
              </a:buClr>
              <a:buSzPts val="3600"/>
              <a:buNone/>
              <a:defRPr sz="3600">
                <a:solidFill>
                  <a:schemeClr val="lt1"/>
                </a:solidFill>
              </a:defRPr>
            </a:lvl6pPr>
            <a:lvl7pPr lvl="6" rtl="0" algn="r">
              <a:lnSpc>
                <a:spcPct val="100000"/>
              </a:lnSpc>
              <a:spcBef>
                <a:spcPts val="0"/>
              </a:spcBef>
              <a:spcAft>
                <a:spcPts val="0"/>
              </a:spcAft>
              <a:buClr>
                <a:schemeClr val="lt1"/>
              </a:buClr>
              <a:buSzPts val="3600"/>
              <a:buNone/>
              <a:defRPr sz="3600">
                <a:solidFill>
                  <a:schemeClr val="lt1"/>
                </a:solidFill>
              </a:defRPr>
            </a:lvl7pPr>
            <a:lvl8pPr lvl="7" rtl="0" algn="r">
              <a:lnSpc>
                <a:spcPct val="100000"/>
              </a:lnSpc>
              <a:spcBef>
                <a:spcPts val="0"/>
              </a:spcBef>
              <a:spcAft>
                <a:spcPts val="0"/>
              </a:spcAft>
              <a:buClr>
                <a:schemeClr val="lt1"/>
              </a:buClr>
              <a:buSzPts val="3600"/>
              <a:buNone/>
              <a:defRPr sz="3600">
                <a:solidFill>
                  <a:schemeClr val="lt1"/>
                </a:solidFill>
              </a:defRPr>
            </a:lvl8pPr>
            <a:lvl9pPr lvl="8" rtl="0" algn="r">
              <a:lnSpc>
                <a:spcPct val="100000"/>
              </a:lnSpc>
              <a:spcBef>
                <a:spcPts val="0"/>
              </a:spcBef>
              <a:spcAft>
                <a:spcPts val="0"/>
              </a:spcAft>
              <a:buClr>
                <a:schemeClr val="lt1"/>
              </a:buClr>
              <a:buSzPts val="3600"/>
              <a:buNone/>
              <a:defRPr sz="3600">
                <a:solidFill>
                  <a:schemeClr val="lt1"/>
                </a:solidFill>
              </a:defRPr>
            </a:lvl9pPr>
          </a:lstStyle>
          <a:p/>
        </p:txBody>
      </p:sp>
      <p:sp>
        <p:nvSpPr>
          <p:cNvPr id="53" name="Google Shape;53;ge17d3755df_0_520"/>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7000"/>
              <a:buNone/>
              <a:defRPr sz="7000">
                <a:solidFill>
                  <a:schemeClr val="lt1"/>
                </a:solidFill>
              </a:defRPr>
            </a:lvl1pPr>
            <a:lvl2pPr lvl="1" rtl="0" algn="r">
              <a:lnSpc>
                <a:spcPct val="100000"/>
              </a:lnSpc>
              <a:spcBef>
                <a:spcPts val="0"/>
              </a:spcBef>
              <a:spcAft>
                <a:spcPts val="0"/>
              </a:spcAft>
              <a:buClr>
                <a:schemeClr val="lt1"/>
              </a:buClr>
              <a:buSzPts val="7000"/>
              <a:buNone/>
              <a:defRPr sz="7000">
                <a:solidFill>
                  <a:schemeClr val="lt1"/>
                </a:solidFill>
              </a:defRPr>
            </a:lvl2pPr>
            <a:lvl3pPr lvl="2" rtl="0" algn="r">
              <a:lnSpc>
                <a:spcPct val="100000"/>
              </a:lnSpc>
              <a:spcBef>
                <a:spcPts val="0"/>
              </a:spcBef>
              <a:spcAft>
                <a:spcPts val="0"/>
              </a:spcAft>
              <a:buClr>
                <a:schemeClr val="lt1"/>
              </a:buClr>
              <a:buSzPts val="7000"/>
              <a:buNone/>
              <a:defRPr sz="7000">
                <a:solidFill>
                  <a:schemeClr val="lt1"/>
                </a:solidFill>
              </a:defRPr>
            </a:lvl3pPr>
            <a:lvl4pPr lvl="3" rtl="0" algn="r">
              <a:lnSpc>
                <a:spcPct val="100000"/>
              </a:lnSpc>
              <a:spcBef>
                <a:spcPts val="0"/>
              </a:spcBef>
              <a:spcAft>
                <a:spcPts val="0"/>
              </a:spcAft>
              <a:buClr>
                <a:schemeClr val="lt1"/>
              </a:buClr>
              <a:buSzPts val="7000"/>
              <a:buNone/>
              <a:defRPr sz="7000">
                <a:solidFill>
                  <a:schemeClr val="lt1"/>
                </a:solidFill>
              </a:defRPr>
            </a:lvl4pPr>
            <a:lvl5pPr lvl="4" rtl="0" algn="r">
              <a:lnSpc>
                <a:spcPct val="100000"/>
              </a:lnSpc>
              <a:spcBef>
                <a:spcPts val="0"/>
              </a:spcBef>
              <a:spcAft>
                <a:spcPts val="0"/>
              </a:spcAft>
              <a:buClr>
                <a:schemeClr val="lt1"/>
              </a:buClr>
              <a:buSzPts val="7000"/>
              <a:buNone/>
              <a:defRPr sz="7000">
                <a:solidFill>
                  <a:schemeClr val="lt1"/>
                </a:solidFill>
              </a:defRPr>
            </a:lvl5pPr>
            <a:lvl6pPr lvl="5" rtl="0" algn="r">
              <a:lnSpc>
                <a:spcPct val="100000"/>
              </a:lnSpc>
              <a:spcBef>
                <a:spcPts val="0"/>
              </a:spcBef>
              <a:spcAft>
                <a:spcPts val="0"/>
              </a:spcAft>
              <a:buClr>
                <a:schemeClr val="lt1"/>
              </a:buClr>
              <a:buSzPts val="7000"/>
              <a:buNone/>
              <a:defRPr sz="7000">
                <a:solidFill>
                  <a:schemeClr val="lt1"/>
                </a:solidFill>
              </a:defRPr>
            </a:lvl6pPr>
            <a:lvl7pPr lvl="6" rtl="0" algn="r">
              <a:lnSpc>
                <a:spcPct val="100000"/>
              </a:lnSpc>
              <a:spcBef>
                <a:spcPts val="0"/>
              </a:spcBef>
              <a:spcAft>
                <a:spcPts val="0"/>
              </a:spcAft>
              <a:buClr>
                <a:schemeClr val="lt1"/>
              </a:buClr>
              <a:buSzPts val="7000"/>
              <a:buNone/>
              <a:defRPr sz="7000">
                <a:solidFill>
                  <a:schemeClr val="lt1"/>
                </a:solidFill>
              </a:defRPr>
            </a:lvl7pPr>
            <a:lvl8pPr lvl="7" rtl="0" algn="r">
              <a:lnSpc>
                <a:spcPct val="100000"/>
              </a:lnSpc>
              <a:spcBef>
                <a:spcPts val="0"/>
              </a:spcBef>
              <a:spcAft>
                <a:spcPts val="0"/>
              </a:spcAft>
              <a:buClr>
                <a:schemeClr val="lt1"/>
              </a:buClr>
              <a:buSzPts val="7000"/>
              <a:buNone/>
              <a:defRPr sz="7000">
                <a:solidFill>
                  <a:schemeClr val="lt1"/>
                </a:solidFill>
              </a:defRPr>
            </a:lvl8pPr>
            <a:lvl9pPr lvl="8" rtl="0" algn="r">
              <a:lnSpc>
                <a:spcPct val="100000"/>
              </a:lnSpc>
              <a:spcBef>
                <a:spcPts val="0"/>
              </a:spcBef>
              <a:spcAft>
                <a:spcPts val="0"/>
              </a:spcAft>
              <a:buClr>
                <a:schemeClr val="lt1"/>
              </a:buClr>
              <a:buSzPts val="7000"/>
              <a:buNone/>
              <a:defRPr sz="7000">
                <a:solidFill>
                  <a:schemeClr val="lt1"/>
                </a:solidFill>
              </a:defRPr>
            </a:lvl9pPr>
          </a:lstStyle>
          <a:p/>
        </p:txBody>
      </p:sp>
      <p:sp>
        <p:nvSpPr>
          <p:cNvPr id="54" name="Google Shape;54;ge17d3755df_0_520"/>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8" name="Shape 58"/>
        <p:cNvGrpSpPr/>
        <p:nvPr/>
      </p:nvGrpSpPr>
      <p:grpSpPr>
        <a:xfrm>
          <a:off x="0" y="0"/>
          <a:ext cx="0" cy="0"/>
          <a:chOff x="0" y="0"/>
          <a:chExt cx="0" cy="0"/>
        </a:xfrm>
      </p:grpSpPr>
      <p:sp>
        <p:nvSpPr>
          <p:cNvPr id="59" name="Google Shape;59;ge43879ffaa_0_569"/>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rtl="0" algn="ctr">
              <a:lnSpc>
                <a:spcPct val="100000"/>
              </a:lnSpc>
              <a:spcBef>
                <a:spcPts val="0"/>
              </a:spcBef>
              <a:spcAft>
                <a:spcPts val="0"/>
              </a:spcAft>
              <a:buClr>
                <a:schemeClr val="lt1"/>
              </a:buClr>
              <a:buSzPts val="5800"/>
              <a:buNone/>
              <a:defRPr sz="5800">
                <a:solidFill>
                  <a:schemeClr val="lt1"/>
                </a:solidFill>
              </a:defRPr>
            </a:lvl2pPr>
            <a:lvl3pPr lvl="2" rtl="0" algn="ctr">
              <a:lnSpc>
                <a:spcPct val="100000"/>
              </a:lnSpc>
              <a:spcBef>
                <a:spcPts val="0"/>
              </a:spcBef>
              <a:spcAft>
                <a:spcPts val="0"/>
              </a:spcAft>
              <a:buClr>
                <a:schemeClr val="lt1"/>
              </a:buClr>
              <a:buSzPts val="5800"/>
              <a:buNone/>
              <a:defRPr sz="5800">
                <a:solidFill>
                  <a:schemeClr val="lt1"/>
                </a:solidFill>
              </a:defRPr>
            </a:lvl3pPr>
            <a:lvl4pPr lvl="3" rtl="0" algn="ctr">
              <a:lnSpc>
                <a:spcPct val="100000"/>
              </a:lnSpc>
              <a:spcBef>
                <a:spcPts val="0"/>
              </a:spcBef>
              <a:spcAft>
                <a:spcPts val="0"/>
              </a:spcAft>
              <a:buClr>
                <a:schemeClr val="lt1"/>
              </a:buClr>
              <a:buSzPts val="5800"/>
              <a:buNone/>
              <a:defRPr sz="5800">
                <a:solidFill>
                  <a:schemeClr val="lt1"/>
                </a:solidFill>
              </a:defRPr>
            </a:lvl4pPr>
            <a:lvl5pPr lvl="4" rtl="0" algn="ctr">
              <a:lnSpc>
                <a:spcPct val="100000"/>
              </a:lnSpc>
              <a:spcBef>
                <a:spcPts val="0"/>
              </a:spcBef>
              <a:spcAft>
                <a:spcPts val="0"/>
              </a:spcAft>
              <a:buClr>
                <a:schemeClr val="lt1"/>
              </a:buClr>
              <a:buSzPts val="5800"/>
              <a:buNone/>
              <a:defRPr sz="5800">
                <a:solidFill>
                  <a:schemeClr val="lt1"/>
                </a:solidFill>
              </a:defRPr>
            </a:lvl5pPr>
            <a:lvl6pPr lvl="5" rtl="0" algn="ctr">
              <a:lnSpc>
                <a:spcPct val="100000"/>
              </a:lnSpc>
              <a:spcBef>
                <a:spcPts val="0"/>
              </a:spcBef>
              <a:spcAft>
                <a:spcPts val="0"/>
              </a:spcAft>
              <a:buClr>
                <a:schemeClr val="lt1"/>
              </a:buClr>
              <a:buSzPts val="5800"/>
              <a:buNone/>
              <a:defRPr sz="5800">
                <a:solidFill>
                  <a:schemeClr val="lt1"/>
                </a:solidFill>
              </a:defRPr>
            </a:lvl6pPr>
            <a:lvl7pPr lvl="6" rtl="0" algn="ctr">
              <a:lnSpc>
                <a:spcPct val="100000"/>
              </a:lnSpc>
              <a:spcBef>
                <a:spcPts val="0"/>
              </a:spcBef>
              <a:spcAft>
                <a:spcPts val="0"/>
              </a:spcAft>
              <a:buClr>
                <a:schemeClr val="lt1"/>
              </a:buClr>
              <a:buSzPts val="5800"/>
              <a:buNone/>
              <a:defRPr sz="5800">
                <a:solidFill>
                  <a:schemeClr val="lt1"/>
                </a:solidFill>
              </a:defRPr>
            </a:lvl7pPr>
            <a:lvl8pPr lvl="7" rtl="0" algn="ctr">
              <a:lnSpc>
                <a:spcPct val="100000"/>
              </a:lnSpc>
              <a:spcBef>
                <a:spcPts val="0"/>
              </a:spcBef>
              <a:spcAft>
                <a:spcPts val="0"/>
              </a:spcAft>
              <a:buClr>
                <a:schemeClr val="lt1"/>
              </a:buClr>
              <a:buSzPts val="5800"/>
              <a:buNone/>
              <a:defRPr sz="5800">
                <a:solidFill>
                  <a:schemeClr val="lt1"/>
                </a:solidFill>
              </a:defRPr>
            </a:lvl8pPr>
            <a:lvl9pPr lvl="8" rtl="0" algn="ctr">
              <a:lnSpc>
                <a:spcPct val="100000"/>
              </a:lnSpc>
              <a:spcBef>
                <a:spcPts val="0"/>
              </a:spcBef>
              <a:spcAft>
                <a:spcPts val="0"/>
              </a:spcAft>
              <a:buClr>
                <a:schemeClr val="lt1"/>
              </a:buClr>
              <a:buSzPts val="5800"/>
              <a:buNone/>
              <a:defRPr sz="5800">
                <a:solidFill>
                  <a:schemeClr val="lt1"/>
                </a:solidFill>
              </a:defRPr>
            </a:lvl9pPr>
          </a:lstStyle>
          <a:p/>
        </p:txBody>
      </p:sp>
      <p:sp>
        <p:nvSpPr>
          <p:cNvPr id="60" name="Google Shape;60;ge43879ffaa_0_569"/>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61" name="Google Shape;61;ge43879ffaa_0_569"/>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ge43879ffaa_0_573"/>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rtl="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rtl="0" algn="l">
              <a:lnSpc>
                <a:spcPct val="100000"/>
              </a:lnSpc>
              <a:spcBef>
                <a:spcPts val="1600"/>
              </a:spcBef>
              <a:spcAft>
                <a:spcPts val="0"/>
              </a:spcAft>
              <a:buClr>
                <a:schemeClr val="dk1"/>
              </a:buClr>
              <a:buSzPts val="1400"/>
              <a:buChar char="○"/>
              <a:defRPr sz="1200">
                <a:solidFill>
                  <a:schemeClr val="dk1"/>
                </a:solidFill>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64" name="Google Shape;64;ge43879ffaa_0_573"/>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65" name="Shape 65"/>
        <p:cNvGrpSpPr/>
        <p:nvPr/>
      </p:nvGrpSpPr>
      <p:grpSpPr>
        <a:xfrm>
          <a:off x="0" y="0"/>
          <a:ext cx="0" cy="0"/>
          <a:chOff x="0" y="0"/>
          <a:chExt cx="0" cy="0"/>
        </a:xfrm>
      </p:grpSpPr>
      <p:sp>
        <p:nvSpPr>
          <p:cNvPr id="66" name="Google Shape;66;ge43879ffaa_0_576"/>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7" name="Google Shape;67;ge43879ffaa_0_576"/>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8" name="Google Shape;68;ge43879ffaa_0_576"/>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9" name="Google Shape;69;ge43879ffaa_0_576"/>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70" name="Google Shape;70;ge43879ffaa_0_576"/>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71" name="Google Shape;71;ge43879ffaa_0_576"/>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72" name="Google Shape;72;ge43879ffaa_0_576"/>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73" name="Google Shape;73;ge43879ffaa_0_576"/>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74" name="Google Shape;74;ge43879ffaa_0_576"/>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5" name="Google Shape;75;ge43879ffaa_0_576"/>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6" name="Google Shape;76;ge43879ffaa_0_576"/>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7" name="Google Shape;77;ge43879ffaa_0_576"/>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8" name="Google Shape;78;ge43879ffaa_0_576"/>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
        <p:nvSpPr>
          <p:cNvPr id="79" name="Google Shape;79;ge43879ffaa_0_576"/>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ge43879ffaa_0_591"/>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e43879ffaa_0_591"/>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600"/>
              <a:buNone/>
              <a:defRPr sz="3600">
                <a:solidFill>
                  <a:schemeClr val="lt1"/>
                </a:solidFill>
              </a:defRPr>
            </a:lvl2pPr>
            <a:lvl3pPr lvl="2" rtl="0" algn="r">
              <a:lnSpc>
                <a:spcPct val="100000"/>
              </a:lnSpc>
              <a:spcBef>
                <a:spcPts val="0"/>
              </a:spcBef>
              <a:spcAft>
                <a:spcPts val="0"/>
              </a:spcAft>
              <a:buClr>
                <a:schemeClr val="lt1"/>
              </a:buClr>
              <a:buSzPts val="3600"/>
              <a:buNone/>
              <a:defRPr sz="3600">
                <a:solidFill>
                  <a:schemeClr val="lt1"/>
                </a:solidFill>
              </a:defRPr>
            </a:lvl3pPr>
            <a:lvl4pPr lvl="3" rtl="0" algn="r">
              <a:lnSpc>
                <a:spcPct val="100000"/>
              </a:lnSpc>
              <a:spcBef>
                <a:spcPts val="0"/>
              </a:spcBef>
              <a:spcAft>
                <a:spcPts val="0"/>
              </a:spcAft>
              <a:buClr>
                <a:schemeClr val="lt1"/>
              </a:buClr>
              <a:buSzPts val="3600"/>
              <a:buNone/>
              <a:defRPr sz="3600">
                <a:solidFill>
                  <a:schemeClr val="lt1"/>
                </a:solidFill>
              </a:defRPr>
            </a:lvl4pPr>
            <a:lvl5pPr lvl="4" rtl="0" algn="r">
              <a:lnSpc>
                <a:spcPct val="100000"/>
              </a:lnSpc>
              <a:spcBef>
                <a:spcPts val="0"/>
              </a:spcBef>
              <a:spcAft>
                <a:spcPts val="0"/>
              </a:spcAft>
              <a:buClr>
                <a:schemeClr val="lt1"/>
              </a:buClr>
              <a:buSzPts val="3600"/>
              <a:buNone/>
              <a:defRPr sz="3600">
                <a:solidFill>
                  <a:schemeClr val="lt1"/>
                </a:solidFill>
              </a:defRPr>
            </a:lvl5pPr>
            <a:lvl6pPr lvl="5" rtl="0" algn="r">
              <a:lnSpc>
                <a:spcPct val="100000"/>
              </a:lnSpc>
              <a:spcBef>
                <a:spcPts val="0"/>
              </a:spcBef>
              <a:spcAft>
                <a:spcPts val="0"/>
              </a:spcAft>
              <a:buClr>
                <a:schemeClr val="lt1"/>
              </a:buClr>
              <a:buSzPts val="3600"/>
              <a:buNone/>
              <a:defRPr sz="3600">
                <a:solidFill>
                  <a:schemeClr val="lt1"/>
                </a:solidFill>
              </a:defRPr>
            </a:lvl6pPr>
            <a:lvl7pPr lvl="6" rtl="0" algn="r">
              <a:lnSpc>
                <a:spcPct val="100000"/>
              </a:lnSpc>
              <a:spcBef>
                <a:spcPts val="0"/>
              </a:spcBef>
              <a:spcAft>
                <a:spcPts val="0"/>
              </a:spcAft>
              <a:buClr>
                <a:schemeClr val="lt1"/>
              </a:buClr>
              <a:buSzPts val="3600"/>
              <a:buNone/>
              <a:defRPr sz="3600">
                <a:solidFill>
                  <a:schemeClr val="lt1"/>
                </a:solidFill>
              </a:defRPr>
            </a:lvl7pPr>
            <a:lvl8pPr lvl="7" rtl="0" algn="r">
              <a:lnSpc>
                <a:spcPct val="100000"/>
              </a:lnSpc>
              <a:spcBef>
                <a:spcPts val="0"/>
              </a:spcBef>
              <a:spcAft>
                <a:spcPts val="0"/>
              </a:spcAft>
              <a:buClr>
                <a:schemeClr val="lt1"/>
              </a:buClr>
              <a:buSzPts val="3600"/>
              <a:buNone/>
              <a:defRPr sz="3600">
                <a:solidFill>
                  <a:schemeClr val="lt1"/>
                </a:solidFill>
              </a:defRPr>
            </a:lvl8pPr>
            <a:lvl9pPr lvl="8" rtl="0" algn="r">
              <a:lnSpc>
                <a:spcPct val="100000"/>
              </a:lnSpc>
              <a:spcBef>
                <a:spcPts val="0"/>
              </a:spcBef>
              <a:spcAft>
                <a:spcPts val="0"/>
              </a:spcAft>
              <a:buClr>
                <a:schemeClr val="lt1"/>
              </a:buClr>
              <a:buSzPts val="3600"/>
              <a:buNone/>
              <a:defRPr sz="3600">
                <a:solidFill>
                  <a:schemeClr val="lt1"/>
                </a:solidFill>
              </a:defRPr>
            </a:lvl9pPr>
          </a:lstStyle>
          <a:p/>
        </p:txBody>
      </p:sp>
      <p:sp>
        <p:nvSpPr>
          <p:cNvPr id="83" name="Google Shape;83;ge43879ffaa_0_591"/>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7000"/>
              <a:buNone/>
              <a:defRPr sz="7000">
                <a:solidFill>
                  <a:schemeClr val="lt1"/>
                </a:solidFill>
              </a:defRPr>
            </a:lvl1pPr>
            <a:lvl2pPr lvl="1" rtl="0" algn="r">
              <a:lnSpc>
                <a:spcPct val="100000"/>
              </a:lnSpc>
              <a:spcBef>
                <a:spcPts val="0"/>
              </a:spcBef>
              <a:spcAft>
                <a:spcPts val="0"/>
              </a:spcAft>
              <a:buClr>
                <a:schemeClr val="lt1"/>
              </a:buClr>
              <a:buSzPts val="7000"/>
              <a:buNone/>
              <a:defRPr sz="7000">
                <a:solidFill>
                  <a:schemeClr val="lt1"/>
                </a:solidFill>
              </a:defRPr>
            </a:lvl2pPr>
            <a:lvl3pPr lvl="2" rtl="0" algn="r">
              <a:lnSpc>
                <a:spcPct val="100000"/>
              </a:lnSpc>
              <a:spcBef>
                <a:spcPts val="0"/>
              </a:spcBef>
              <a:spcAft>
                <a:spcPts val="0"/>
              </a:spcAft>
              <a:buClr>
                <a:schemeClr val="lt1"/>
              </a:buClr>
              <a:buSzPts val="7000"/>
              <a:buNone/>
              <a:defRPr sz="7000">
                <a:solidFill>
                  <a:schemeClr val="lt1"/>
                </a:solidFill>
              </a:defRPr>
            </a:lvl3pPr>
            <a:lvl4pPr lvl="3" rtl="0" algn="r">
              <a:lnSpc>
                <a:spcPct val="100000"/>
              </a:lnSpc>
              <a:spcBef>
                <a:spcPts val="0"/>
              </a:spcBef>
              <a:spcAft>
                <a:spcPts val="0"/>
              </a:spcAft>
              <a:buClr>
                <a:schemeClr val="lt1"/>
              </a:buClr>
              <a:buSzPts val="7000"/>
              <a:buNone/>
              <a:defRPr sz="7000">
                <a:solidFill>
                  <a:schemeClr val="lt1"/>
                </a:solidFill>
              </a:defRPr>
            </a:lvl4pPr>
            <a:lvl5pPr lvl="4" rtl="0" algn="r">
              <a:lnSpc>
                <a:spcPct val="100000"/>
              </a:lnSpc>
              <a:spcBef>
                <a:spcPts val="0"/>
              </a:spcBef>
              <a:spcAft>
                <a:spcPts val="0"/>
              </a:spcAft>
              <a:buClr>
                <a:schemeClr val="lt1"/>
              </a:buClr>
              <a:buSzPts val="7000"/>
              <a:buNone/>
              <a:defRPr sz="7000">
                <a:solidFill>
                  <a:schemeClr val="lt1"/>
                </a:solidFill>
              </a:defRPr>
            </a:lvl5pPr>
            <a:lvl6pPr lvl="5" rtl="0" algn="r">
              <a:lnSpc>
                <a:spcPct val="100000"/>
              </a:lnSpc>
              <a:spcBef>
                <a:spcPts val="0"/>
              </a:spcBef>
              <a:spcAft>
                <a:spcPts val="0"/>
              </a:spcAft>
              <a:buClr>
                <a:schemeClr val="lt1"/>
              </a:buClr>
              <a:buSzPts val="7000"/>
              <a:buNone/>
              <a:defRPr sz="7000">
                <a:solidFill>
                  <a:schemeClr val="lt1"/>
                </a:solidFill>
              </a:defRPr>
            </a:lvl6pPr>
            <a:lvl7pPr lvl="6" rtl="0" algn="r">
              <a:lnSpc>
                <a:spcPct val="100000"/>
              </a:lnSpc>
              <a:spcBef>
                <a:spcPts val="0"/>
              </a:spcBef>
              <a:spcAft>
                <a:spcPts val="0"/>
              </a:spcAft>
              <a:buClr>
                <a:schemeClr val="lt1"/>
              </a:buClr>
              <a:buSzPts val="7000"/>
              <a:buNone/>
              <a:defRPr sz="7000">
                <a:solidFill>
                  <a:schemeClr val="lt1"/>
                </a:solidFill>
              </a:defRPr>
            </a:lvl7pPr>
            <a:lvl8pPr lvl="7" rtl="0" algn="r">
              <a:lnSpc>
                <a:spcPct val="100000"/>
              </a:lnSpc>
              <a:spcBef>
                <a:spcPts val="0"/>
              </a:spcBef>
              <a:spcAft>
                <a:spcPts val="0"/>
              </a:spcAft>
              <a:buClr>
                <a:schemeClr val="lt1"/>
              </a:buClr>
              <a:buSzPts val="7000"/>
              <a:buNone/>
              <a:defRPr sz="7000">
                <a:solidFill>
                  <a:schemeClr val="lt1"/>
                </a:solidFill>
              </a:defRPr>
            </a:lvl8pPr>
            <a:lvl9pPr lvl="8" rtl="0" algn="r">
              <a:lnSpc>
                <a:spcPct val="100000"/>
              </a:lnSpc>
              <a:spcBef>
                <a:spcPts val="0"/>
              </a:spcBef>
              <a:spcAft>
                <a:spcPts val="0"/>
              </a:spcAft>
              <a:buClr>
                <a:schemeClr val="lt1"/>
              </a:buClr>
              <a:buSzPts val="7000"/>
              <a:buNone/>
              <a:defRPr sz="7000">
                <a:solidFill>
                  <a:schemeClr val="lt1"/>
                </a:solidFill>
              </a:defRPr>
            </a:lvl9pPr>
          </a:lstStyle>
          <a:p/>
        </p:txBody>
      </p:sp>
      <p:sp>
        <p:nvSpPr>
          <p:cNvPr id="84" name="Google Shape;84;ge43879ffaa_0_591"/>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85" name="Shape 85"/>
        <p:cNvGrpSpPr/>
        <p:nvPr/>
      </p:nvGrpSpPr>
      <p:grpSpPr>
        <a:xfrm>
          <a:off x="0" y="0"/>
          <a:ext cx="0" cy="0"/>
          <a:chOff x="0" y="0"/>
          <a:chExt cx="0" cy="0"/>
        </a:xfrm>
      </p:grpSpPr>
      <p:sp>
        <p:nvSpPr>
          <p:cNvPr id="86" name="Google Shape;86;ge43879ffaa_0_596"/>
          <p:cNvSpPr txBox="1"/>
          <p:nvPr>
            <p:ph type="ctrTitle"/>
          </p:nvPr>
        </p:nvSpPr>
        <p:spPr>
          <a:xfrm>
            <a:off x="624000" y="1564600"/>
            <a:ext cx="5762400" cy="113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5200"/>
              <a:buNone/>
              <a:defRPr sz="5200">
                <a:solidFill>
                  <a:schemeClr val="dk1"/>
                </a:solidFill>
              </a:defRPr>
            </a:lvl2pPr>
            <a:lvl3pPr lvl="2" rtl="0" algn="l">
              <a:lnSpc>
                <a:spcPct val="100000"/>
              </a:lnSpc>
              <a:spcBef>
                <a:spcPts val="0"/>
              </a:spcBef>
              <a:spcAft>
                <a:spcPts val="0"/>
              </a:spcAft>
              <a:buClr>
                <a:schemeClr val="dk1"/>
              </a:buClr>
              <a:buSzPts val="5200"/>
              <a:buNone/>
              <a:defRPr sz="5200">
                <a:solidFill>
                  <a:schemeClr val="dk1"/>
                </a:solidFill>
              </a:defRPr>
            </a:lvl3pPr>
            <a:lvl4pPr lvl="3" rtl="0" algn="l">
              <a:lnSpc>
                <a:spcPct val="100000"/>
              </a:lnSpc>
              <a:spcBef>
                <a:spcPts val="0"/>
              </a:spcBef>
              <a:spcAft>
                <a:spcPts val="0"/>
              </a:spcAft>
              <a:buClr>
                <a:schemeClr val="dk1"/>
              </a:buClr>
              <a:buSzPts val="5200"/>
              <a:buNone/>
              <a:defRPr sz="5200">
                <a:solidFill>
                  <a:schemeClr val="dk1"/>
                </a:solidFill>
              </a:defRPr>
            </a:lvl4pPr>
            <a:lvl5pPr lvl="4" rtl="0" algn="l">
              <a:lnSpc>
                <a:spcPct val="100000"/>
              </a:lnSpc>
              <a:spcBef>
                <a:spcPts val="0"/>
              </a:spcBef>
              <a:spcAft>
                <a:spcPts val="0"/>
              </a:spcAft>
              <a:buClr>
                <a:schemeClr val="dk1"/>
              </a:buClr>
              <a:buSzPts val="5200"/>
              <a:buNone/>
              <a:defRPr sz="5200">
                <a:solidFill>
                  <a:schemeClr val="dk1"/>
                </a:solidFill>
              </a:defRPr>
            </a:lvl5pPr>
            <a:lvl6pPr lvl="5" rtl="0" algn="l">
              <a:lnSpc>
                <a:spcPct val="100000"/>
              </a:lnSpc>
              <a:spcBef>
                <a:spcPts val="0"/>
              </a:spcBef>
              <a:spcAft>
                <a:spcPts val="0"/>
              </a:spcAft>
              <a:buClr>
                <a:schemeClr val="dk1"/>
              </a:buClr>
              <a:buSzPts val="5200"/>
              <a:buNone/>
              <a:defRPr sz="5200">
                <a:solidFill>
                  <a:schemeClr val="dk1"/>
                </a:solidFill>
              </a:defRPr>
            </a:lvl6pPr>
            <a:lvl7pPr lvl="6" rtl="0" algn="l">
              <a:lnSpc>
                <a:spcPct val="100000"/>
              </a:lnSpc>
              <a:spcBef>
                <a:spcPts val="0"/>
              </a:spcBef>
              <a:spcAft>
                <a:spcPts val="0"/>
              </a:spcAft>
              <a:buClr>
                <a:schemeClr val="dk1"/>
              </a:buClr>
              <a:buSzPts val="5200"/>
              <a:buNone/>
              <a:defRPr sz="5200">
                <a:solidFill>
                  <a:schemeClr val="dk1"/>
                </a:solidFill>
              </a:defRPr>
            </a:lvl7pPr>
            <a:lvl8pPr lvl="7" rtl="0" algn="l">
              <a:lnSpc>
                <a:spcPct val="100000"/>
              </a:lnSpc>
              <a:spcBef>
                <a:spcPts val="0"/>
              </a:spcBef>
              <a:spcAft>
                <a:spcPts val="0"/>
              </a:spcAft>
              <a:buClr>
                <a:schemeClr val="dk1"/>
              </a:buClr>
              <a:buSzPts val="5200"/>
              <a:buNone/>
              <a:defRPr sz="5200">
                <a:solidFill>
                  <a:schemeClr val="dk1"/>
                </a:solidFill>
              </a:defRPr>
            </a:lvl8pPr>
            <a:lvl9pPr lvl="8" rtl="0" algn="l">
              <a:lnSpc>
                <a:spcPct val="100000"/>
              </a:lnSpc>
              <a:spcBef>
                <a:spcPts val="0"/>
              </a:spcBef>
              <a:spcAft>
                <a:spcPts val="0"/>
              </a:spcAft>
              <a:buClr>
                <a:schemeClr val="dk1"/>
              </a:buClr>
              <a:buSzPts val="5200"/>
              <a:buNone/>
              <a:defRPr sz="5200">
                <a:solidFill>
                  <a:schemeClr val="dk1"/>
                </a:solidFill>
              </a:defRPr>
            </a:lvl9pPr>
          </a:lstStyle>
          <a:p/>
        </p:txBody>
      </p:sp>
      <p:sp>
        <p:nvSpPr>
          <p:cNvPr id="87" name="Google Shape;87;ge43879ffaa_0_596"/>
          <p:cNvSpPr txBox="1"/>
          <p:nvPr>
            <p:ph idx="1" type="subTitle"/>
          </p:nvPr>
        </p:nvSpPr>
        <p:spPr>
          <a:xfrm>
            <a:off x="624000" y="2555229"/>
            <a:ext cx="3764700" cy="79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800"/>
              <a:buNone/>
              <a:defRPr sz="1400">
                <a:solidFill>
                  <a:schemeClr val="dk1"/>
                </a:solidFill>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88" name="Shape 88"/>
        <p:cNvGrpSpPr/>
        <p:nvPr/>
      </p:nvGrpSpPr>
      <p:grpSpPr>
        <a:xfrm>
          <a:off x="0" y="0"/>
          <a:ext cx="0" cy="0"/>
          <a:chOff x="0" y="0"/>
          <a:chExt cx="0" cy="0"/>
        </a:xfrm>
      </p:grpSpPr>
      <p:sp>
        <p:nvSpPr>
          <p:cNvPr id="89" name="Google Shape;89;ge43879ffaa_0_599"/>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e43879ffaa_0_599"/>
          <p:cNvSpPr txBox="1"/>
          <p:nvPr>
            <p:ph idx="1" type="body"/>
          </p:nvPr>
        </p:nvSpPr>
        <p:spPr>
          <a:xfrm>
            <a:off x="4847400" y="1695625"/>
            <a:ext cx="3027000" cy="798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1" name="Google Shape;91;ge43879ffaa_0_599"/>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ge43879ffaa_0_60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e43879ffaa_0_603"/>
          <p:cNvSpPr txBox="1"/>
          <p:nvPr>
            <p:ph idx="1" type="body"/>
          </p:nvPr>
        </p:nvSpPr>
        <p:spPr>
          <a:xfrm>
            <a:off x="484625" y="2898800"/>
            <a:ext cx="3300600" cy="207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5" name="Google Shape;95;ge43879ffaa_0_603"/>
          <p:cNvSpPr txBox="1"/>
          <p:nvPr>
            <p:ph type="title"/>
          </p:nvPr>
        </p:nvSpPr>
        <p:spPr>
          <a:xfrm>
            <a:off x="484625" y="1597525"/>
            <a:ext cx="35310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96" name="Shape 96"/>
        <p:cNvGrpSpPr/>
        <p:nvPr/>
      </p:nvGrpSpPr>
      <p:grpSpPr>
        <a:xfrm>
          <a:off x="0" y="0"/>
          <a:ext cx="0" cy="0"/>
          <a:chOff x="0" y="0"/>
          <a:chExt cx="0" cy="0"/>
        </a:xfrm>
      </p:grpSpPr>
      <p:sp>
        <p:nvSpPr>
          <p:cNvPr id="97" name="Google Shape;97;ge43879ffaa_0_607"/>
          <p:cNvSpPr txBox="1"/>
          <p:nvPr>
            <p:ph type="title"/>
          </p:nvPr>
        </p:nvSpPr>
        <p:spPr>
          <a:xfrm>
            <a:off x="3857625" y="1093175"/>
            <a:ext cx="4198800" cy="1462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000"/>
              <a:buNone/>
              <a:defRPr>
                <a:solidFill>
                  <a:schemeClr val="lt1"/>
                </a:solidFill>
              </a:defRPr>
            </a:lvl2pPr>
            <a:lvl3pPr lvl="2" rtl="0" algn="r">
              <a:lnSpc>
                <a:spcPct val="100000"/>
              </a:lnSpc>
              <a:spcBef>
                <a:spcPts val="0"/>
              </a:spcBef>
              <a:spcAft>
                <a:spcPts val="0"/>
              </a:spcAft>
              <a:buClr>
                <a:schemeClr val="lt1"/>
              </a:buClr>
              <a:buSzPts val="3000"/>
              <a:buNone/>
              <a:defRPr>
                <a:solidFill>
                  <a:schemeClr val="lt1"/>
                </a:solidFill>
              </a:defRPr>
            </a:lvl3pPr>
            <a:lvl4pPr lvl="3" rtl="0" algn="r">
              <a:lnSpc>
                <a:spcPct val="100000"/>
              </a:lnSpc>
              <a:spcBef>
                <a:spcPts val="0"/>
              </a:spcBef>
              <a:spcAft>
                <a:spcPts val="0"/>
              </a:spcAft>
              <a:buClr>
                <a:schemeClr val="lt1"/>
              </a:buClr>
              <a:buSzPts val="3000"/>
              <a:buNone/>
              <a:defRPr>
                <a:solidFill>
                  <a:schemeClr val="lt1"/>
                </a:solidFill>
              </a:defRPr>
            </a:lvl4pPr>
            <a:lvl5pPr lvl="4" rtl="0" algn="r">
              <a:lnSpc>
                <a:spcPct val="100000"/>
              </a:lnSpc>
              <a:spcBef>
                <a:spcPts val="0"/>
              </a:spcBef>
              <a:spcAft>
                <a:spcPts val="0"/>
              </a:spcAft>
              <a:buClr>
                <a:schemeClr val="lt1"/>
              </a:buClr>
              <a:buSzPts val="3000"/>
              <a:buNone/>
              <a:defRPr>
                <a:solidFill>
                  <a:schemeClr val="lt1"/>
                </a:solidFill>
              </a:defRPr>
            </a:lvl5pPr>
            <a:lvl6pPr lvl="5" rtl="0" algn="r">
              <a:lnSpc>
                <a:spcPct val="100000"/>
              </a:lnSpc>
              <a:spcBef>
                <a:spcPts val="0"/>
              </a:spcBef>
              <a:spcAft>
                <a:spcPts val="0"/>
              </a:spcAft>
              <a:buClr>
                <a:schemeClr val="lt1"/>
              </a:buClr>
              <a:buSzPts val="3000"/>
              <a:buNone/>
              <a:defRPr>
                <a:solidFill>
                  <a:schemeClr val="lt1"/>
                </a:solidFill>
              </a:defRPr>
            </a:lvl6pPr>
            <a:lvl7pPr lvl="6" rtl="0" algn="r">
              <a:lnSpc>
                <a:spcPct val="100000"/>
              </a:lnSpc>
              <a:spcBef>
                <a:spcPts val="0"/>
              </a:spcBef>
              <a:spcAft>
                <a:spcPts val="0"/>
              </a:spcAft>
              <a:buClr>
                <a:schemeClr val="lt1"/>
              </a:buClr>
              <a:buSzPts val="3000"/>
              <a:buNone/>
              <a:defRPr>
                <a:solidFill>
                  <a:schemeClr val="lt1"/>
                </a:solidFill>
              </a:defRPr>
            </a:lvl7pPr>
            <a:lvl8pPr lvl="7" rtl="0" algn="r">
              <a:lnSpc>
                <a:spcPct val="100000"/>
              </a:lnSpc>
              <a:spcBef>
                <a:spcPts val="0"/>
              </a:spcBef>
              <a:spcAft>
                <a:spcPts val="0"/>
              </a:spcAft>
              <a:buClr>
                <a:schemeClr val="lt1"/>
              </a:buClr>
              <a:buSzPts val="3000"/>
              <a:buNone/>
              <a:defRPr>
                <a:solidFill>
                  <a:schemeClr val="lt1"/>
                </a:solidFill>
              </a:defRPr>
            </a:lvl8pPr>
            <a:lvl9pPr lvl="8" rtl="0" algn="r">
              <a:lnSpc>
                <a:spcPct val="100000"/>
              </a:lnSpc>
              <a:spcBef>
                <a:spcPts val="0"/>
              </a:spcBef>
              <a:spcAft>
                <a:spcPts val="0"/>
              </a:spcAft>
              <a:buClr>
                <a:schemeClr val="lt1"/>
              </a:buClr>
              <a:buSzPts val="3000"/>
              <a:buNone/>
              <a:defRPr>
                <a:solidFill>
                  <a:schemeClr val="lt1"/>
                </a:solidFill>
              </a:defRPr>
            </a:lvl9pPr>
          </a:lstStyle>
          <a:p/>
        </p:txBody>
      </p:sp>
      <p:sp>
        <p:nvSpPr>
          <p:cNvPr id="98" name="Google Shape;98;ge43879ffaa_0_607"/>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99" name="Shape 99"/>
        <p:cNvGrpSpPr/>
        <p:nvPr/>
      </p:nvGrpSpPr>
      <p:grpSpPr>
        <a:xfrm>
          <a:off x="0" y="0"/>
          <a:ext cx="0" cy="0"/>
          <a:chOff x="0" y="0"/>
          <a:chExt cx="0" cy="0"/>
        </a:xfrm>
      </p:grpSpPr>
      <p:sp>
        <p:nvSpPr>
          <p:cNvPr id="100" name="Google Shape;100;ge43879ffaa_0_610"/>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e43879ffaa_0_610"/>
          <p:cNvSpPr txBox="1"/>
          <p:nvPr>
            <p:ph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102" name="Shape 102"/>
        <p:cNvGrpSpPr/>
        <p:nvPr/>
      </p:nvGrpSpPr>
      <p:grpSpPr>
        <a:xfrm>
          <a:off x="0" y="0"/>
          <a:ext cx="0" cy="0"/>
          <a:chOff x="0" y="0"/>
          <a:chExt cx="0" cy="0"/>
        </a:xfrm>
      </p:grpSpPr>
      <p:sp>
        <p:nvSpPr>
          <p:cNvPr id="103" name="Google Shape;103;ge43879ffaa_0_613"/>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e43879ffaa_0_613"/>
          <p:cNvSpPr txBox="1"/>
          <p:nvPr>
            <p:ph idx="1" type="subTitle"/>
          </p:nvPr>
        </p:nvSpPr>
        <p:spPr>
          <a:xfrm>
            <a:off x="6293350" y="3677050"/>
            <a:ext cx="2388000" cy="990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05" name="Google Shape;105;ge43879ffaa_0_613"/>
          <p:cNvSpPr txBox="1"/>
          <p:nvPr>
            <p:ph idx="2" type="subTitle"/>
          </p:nvPr>
        </p:nvSpPr>
        <p:spPr>
          <a:xfrm>
            <a:off x="6293350" y="1000525"/>
            <a:ext cx="2388000" cy="990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06" name="Google Shape;106;ge43879ffaa_0_613"/>
          <p:cNvSpPr txBox="1"/>
          <p:nvPr>
            <p:ph type="title"/>
          </p:nvPr>
        </p:nvSpPr>
        <p:spPr>
          <a:xfrm>
            <a:off x="6293355" y="3476859"/>
            <a:ext cx="16587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107" name="Google Shape;107;ge43879ffaa_0_613"/>
          <p:cNvSpPr txBox="1"/>
          <p:nvPr>
            <p:ph idx="3" type="title"/>
          </p:nvPr>
        </p:nvSpPr>
        <p:spPr>
          <a:xfrm>
            <a:off x="6293355" y="809859"/>
            <a:ext cx="16587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108" name="Google Shape;108;ge43879ffaa_0_613"/>
          <p:cNvSpPr txBox="1"/>
          <p:nvPr>
            <p:ph idx="4"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09" name="Shape 109"/>
        <p:cNvGrpSpPr/>
        <p:nvPr/>
      </p:nvGrpSpPr>
      <p:grpSpPr>
        <a:xfrm>
          <a:off x="0" y="0"/>
          <a:ext cx="0" cy="0"/>
          <a:chOff x="0" y="0"/>
          <a:chExt cx="0" cy="0"/>
        </a:xfrm>
      </p:grpSpPr>
      <p:sp>
        <p:nvSpPr>
          <p:cNvPr id="110" name="Google Shape;110;ge43879ffaa_0_620"/>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e43879ffaa_0_620"/>
          <p:cNvSpPr txBox="1"/>
          <p:nvPr>
            <p:ph type="title"/>
          </p:nvPr>
        </p:nvSpPr>
        <p:spPr>
          <a:xfrm>
            <a:off x="1035475"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2" name="Google Shape;112;ge43879ffaa_0_620"/>
          <p:cNvSpPr txBox="1"/>
          <p:nvPr>
            <p:ph idx="1" type="subTitle"/>
          </p:nvPr>
        </p:nvSpPr>
        <p:spPr>
          <a:xfrm>
            <a:off x="719725"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3" name="Google Shape;113;ge43879ffaa_0_620"/>
          <p:cNvSpPr txBox="1"/>
          <p:nvPr>
            <p:ph idx="2" type="title"/>
          </p:nvPr>
        </p:nvSpPr>
        <p:spPr>
          <a:xfrm>
            <a:off x="6479701"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4" name="Google Shape;114;ge43879ffaa_0_620"/>
          <p:cNvSpPr txBox="1"/>
          <p:nvPr>
            <p:ph idx="3" type="subTitle"/>
          </p:nvPr>
        </p:nvSpPr>
        <p:spPr>
          <a:xfrm>
            <a:off x="6163951"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5" name="Google Shape;115;ge43879ffaa_0_620"/>
          <p:cNvSpPr txBox="1"/>
          <p:nvPr>
            <p:ph idx="4" type="title"/>
          </p:nvPr>
        </p:nvSpPr>
        <p:spPr>
          <a:xfrm>
            <a:off x="3742650"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6" name="Google Shape;116;ge43879ffaa_0_620"/>
          <p:cNvSpPr txBox="1"/>
          <p:nvPr>
            <p:ph idx="5" type="subTitle"/>
          </p:nvPr>
        </p:nvSpPr>
        <p:spPr>
          <a:xfrm>
            <a:off x="3426900"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7" name="Google Shape;117;ge43879ffaa_0_620"/>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118" name="Shape 118"/>
        <p:cNvGrpSpPr/>
        <p:nvPr/>
      </p:nvGrpSpPr>
      <p:grpSpPr>
        <a:xfrm>
          <a:off x="0" y="0"/>
          <a:ext cx="0" cy="0"/>
          <a:chOff x="0" y="0"/>
          <a:chExt cx="0" cy="0"/>
        </a:xfrm>
      </p:grpSpPr>
      <p:sp>
        <p:nvSpPr>
          <p:cNvPr id="119" name="Google Shape;119;ge43879ffaa_0_629"/>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e43879ffaa_0_629"/>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600"/>
              <a:buNone/>
              <a:defRPr sz="2600">
                <a:solidFill>
                  <a:schemeClr val="lt1"/>
                </a:solidFill>
              </a:defRPr>
            </a:lvl1pPr>
            <a:lvl2pPr lvl="1" rtl="0" algn="r">
              <a:lnSpc>
                <a:spcPct val="100000"/>
              </a:lnSpc>
              <a:spcBef>
                <a:spcPts val="0"/>
              </a:spcBef>
              <a:spcAft>
                <a:spcPts val="0"/>
              </a:spcAft>
              <a:buClr>
                <a:schemeClr val="lt1"/>
              </a:buClr>
              <a:buSzPts val="2600"/>
              <a:buNone/>
              <a:defRPr sz="2600">
                <a:solidFill>
                  <a:schemeClr val="lt1"/>
                </a:solidFill>
              </a:defRPr>
            </a:lvl2pPr>
            <a:lvl3pPr lvl="2" rtl="0" algn="r">
              <a:lnSpc>
                <a:spcPct val="100000"/>
              </a:lnSpc>
              <a:spcBef>
                <a:spcPts val="0"/>
              </a:spcBef>
              <a:spcAft>
                <a:spcPts val="0"/>
              </a:spcAft>
              <a:buClr>
                <a:schemeClr val="lt1"/>
              </a:buClr>
              <a:buSzPts val="2600"/>
              <a:buNone/>
              <a:defRPr sz="2600">
                <a:solidFill>
                  <a:schemeClr val="lt1"/>
                </a:solidFill>
              </a:defRPr>
            </a:lvl3pPr>
            <a:lvl4pPr lvl="3" rtl="0" algn="r">
              <a:lnSpc>
                <a:spcPct val="100000"/>
              </a:lnSpc>
              <a:spcBef>
                <a:spcPts val="0"/>
              </a:spcBef>
              <a:spcAft>
                <a:spcPts val="0"/>
              </a:spcAft>
              <a:buClr>
                <a:schemeClr val="lt1"/>
              </a:buClr>
              <a:buSzPts val="2600"/>
              <a:buNone/>
              <a:defRPr sz="2600">
                <a:solidFill>
                  <a:schemeClr val="lt1"/>
                </a:solidFill>
              </a:defRPr>
            </a:lvl4pPr>
            <a:lvl5pPr lvl="4" rtl="0" algn="r">
              <a:lnSpc>
                <a:spcPct val="100000"/>
              </a:lnSpc>
              <a:spcBef>
                <a:spcPts val="0"/>
              </a:spcBef>
              <a:spcAft>
                <a:spcPts val="0"/>
              </a:spcAft>
              <a:buClr>
                <a:schemeClr val="lt1"/>
              </a:buClr>
              <a:buSzPts val="2600"/>
              <a:buNone/>
              <a:defRPr sz="2600">
                <a:solidFill>
                  <a:schemeClr val="lt1"/>
                </a:solidFill>
              </a:defRPr>
            </a:lvl5pPr>
            <a:lvl6pPr lvl="5" rtl="0" algn="r">
              <a:lnSpc>
                <a:spcPct val="100000"/>
              </a:lnSpc>
              <a:spcBef>
                <a:spcPts val="0"/>
              </a:spcBef>
              <a:spcAft>
                <a:spcPts val="0"/>
              </a:spcAft>
              <a:buClr>
                <a:schemeClr val="lt1"/>
              </a:buClr>
              <a:buSzPts val="2600"/>
              <a:buNone/>
              <a:defRPr sz="2600">
                <a:solidFill>
                  <a:schemeClr val="lt1"/>
                </a:solidFill>
              </a:defRPr>
            </a:lvl6pPr>
            <a:lvl7pPr lvl="6" rtl="0" algn="r">
              <a:lnSpc>
                <a:spcPct val="100000"/>
              </a:lnSpc>
              <a:spcBef>
                <a:spcPts val="0"/>
              </a:spcBef>
              <a:spcAft>
                <a:spcPts val="0"/>
              </a:spcAft>
              <a:buClr>
                <a:schemeClr val="lt1"/>
              </a:buClr>
              <a:buSzPts val="2600"/>
              <a:buNone/>
              <a:defRPr sz="2600">
                <a:solidFill>
                  <a:schemeClr val="lt1"/>
                </a:solidFill>
              </a:defRPr>
            </a:lvl7pPr>
            <a:lvl8pPr lvl="7" rtl="0" algn="r">
              <a:lnSpc>
                <a:spcPct val="100000"/>
              </a:lnSpc>
              <a:spcBef>
                <a:spcPts val="0"/>
              </a:spcBef>
              <a:spcAft>
                <a:spcPts val="0"/>
              </a:spcAft>
              <a:buClr>
                <a:schemeClr val="lt1"/>
              </a:buClr>
              <a:buSzPts val="2600"/>
              <a:buNone/>
              <a:defRPr sz="2600">
                <a:solidFill>
                  <a:schemeClr val="lt1"/>
                </a:solidFill>
              </a:defRPr>
            </a:lvl8pPr>
            <a:lvl9pPr lvl="8" rtl="0" algn="r">
              <a:lnSpc>
                <a:spcPct val="100000"/>
              </a:lnSpc>
              <a:spcBef>
                <a:spcPts val="0"/>
              </a:spcBef>
              <a:spcAft>
                <a:spcPts val="0"/>
              </a:spcAft>
              <a:buClr>
                <a:schemeClr val="lt1"/>
              </a:buClr>
              <a:buSzPts val="2600"/>
              <a:buNone/>
              <a:defRPr sz="2600">
                <a:solidFill>
                  <a:schemeClr val="lt1"/>
                </a:solidFill>
              </a:defRPr>
            </a:lvl9pPr>
          </a:lstStyle>
          <a:p/>
        </p:txBody>
      </p:sp>
      <p:sp>
        <p:nvSpPr>
          <p:cNvPr id="121" name="Google Shape;121;ge43879ffaa_0_629"/>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2" name="Google Shape;122;ge43879ffaa_0_629"/>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3" name="Google Shape;123;ge43879ffaa_0_629"/>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600"/>
              <a:buNone/>
              <a:defRPr sz="2600">
                <a:solidFill>
                  <a:schemeClr val="dk1"/>
                </a:solidFill>
              </a:defRPr>
            </a:lvl1pPr>
            <a:lvl2pPr lvl="1" rtl="0" algn="r">
              <a:lnSpc>
                <a:spcPct val="100000"/>
              </a:lnSpc>
              <a:spcBef>
                <a:spcPts val="0"/>
              </a:spcBef>
              <a:spcAft>
                <a:spcPts val="0"/>
              </a:spcAft>
              <a:buClr>
                <a:schemeClr val="dk1"/>
              </a:buClr>
              <a:buSzPts val="2600"/>
              <a:buNone/>
              <a:defRPr sz="2600">
                <a:solidFill>
                  <a:schemeClr val="dk1"/>
                </a:solidFill>
              </a:defRPr>
            </a:lvl2pPr>
            <a:lvl3pPr lvl="2" rtl="0" algn="r">
              <a:lnSpc>
                <a:spcPct val="100000"/>
              </a:lnSpc>
              <a:spcBef>
                <a:spcPts val="0"/>
              </a:spcBef>
              <a:spcAft>
                <a:spcPts val="0"/>
              </a:spcAft>
              <a:buClr>
                <a:schemeClr val="dk1"/>
              </a:buClr>
              <a:buSzPts val="2600"/>
              <a:buNone/>
              <a:defRPr sz="2600">
                <a:solidFill>
                  <a:schemeClr val="dk1"/>
                </a:solidFill>
              </a:defRPr>
            </a:lvl3pPr>
            <a:lvl4pPr lvl="3" rtl="0" algn="r">
              <a:lnSpc>
                <a:spcPct val="100000"/>
              </a:lnSpc>
              <a:spcBef>
                <a:spcPts val="0"/>
              </a:spcBef>
              <a:spcAft>
                <a:spcPts val="0"/>
              </a:spcAft>
              <a:buClr>
                <a:schemeClr val="dk1"/>
              </a:buClr>
              <a:buSzPts val="2600"/>
              <a:buNone/>
              <a:defRPr sz="2600">
                <a:solidFill>
                  <a:schemeClr val="dk1"/>
                </a:solidFill>
              </a:defRPr>
            </a:lvl4pPr>
            <a:lvl5pPr lvl="4" rtl="0" algn="r">
              <a:lnSpc>
                <a:spcPct val="100000"/>
              </a:lnSpc>
              <a:spcBef>
                <a:spcPts val="0"/>
              </a:spcBef>
              <a:spcAft>
                <a:spcPts val="0"/>
              </a:spcAft>
              <a:buClr>
                <a:schemeClr val="dk1"/>
              </a:buClr>
              <a:buSzPts val="2600"/>
              <a:buNone/>
              <a:defRPr sz="2600">
                <a:solidFill>
                  <a:schemeClr val="dk1"/>
                </a:solidFill>
              </a:defRPr>
            </a:lvl5pPr>
            <a:lvl6pPr lvl="5" rtl="0" algn="r">
              <a:lnSpc>
                <a:spcPct val="100000"/>
              </a:lnSpc>
              <a:spcBef>
                <a:spcPts val="0"/>
              </a:spcBef>
              <a:spcAft>
                <a:spcPts val="0"/>
              </a:spcAft>
              <a:buClr>
                <a:schemeClr val="dk1"/>
              </a:buClr>
              <a:buSzPts val="2600"/>
              <a:buNone/>
              <a:defRPr sz="2600">
                <a:solidFill>
                  <a:schemeClr val="dk1"/>
                </a:solidFill>
              </a:defRPr>
            </a:lvl6pPr>
            <a:lvl7pPr lvl="6" rtl="0" algn="r">
              <a:lnSpc>
                <a:spcPct val="100000"/>
              </a:lnSpc>
              <a:spcBef>
                <a:spcPts val="0"/>
              </a:spcBef>
              <a:spcAft>
                <a:spcPts val="0"/>
              </a:spcAft>
              <a:buClr>
                <a:schemeClr val="dk1"/>
              </a:buClr>
              <a:buSzPts val="2600"/>
              <a:buNone/>
              <a:defRPr sz="2600">
                <a:solidFill>
                  <a:schemeClr val="dk1"/>
                </a:solidFill>
              </a:defRPr>
            </a:lvl7pPr>
            <a:lvl8pPr lvl="7" rtl="0" algn="r">
              <a:lnSpc>
                <a:spcPct val="100000"/>
              </a:lnSpc>
              <a:spcBef>
                <a:spcPts val="0"/>
              </a:spcBef>
              <a:spcAft>
                <a:spcPts val="0"/>
              </a:spcAft>
              <a:buClr>
                <a:schemeClr val="dk1"/>
              </a:buClr>
              <a:buSzPts val="2600"/>
              <a:buNone/>
              <a:defRPr sz="2600">
                <a:solidFill>
                  <a:schemeClr val="dk1"/>
                </a:solidFill>
              </a:defRPr>
            </a:lvl8pPr>
            <a:lvl9pPr lvl="8" rtl="0" algn="r">
              <a:lnSpc>
                <a:spcPct val="100000"/>
              </a:lnSpc>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24" name="Shape 124"/>
        <p:cNvGrpSpPr/>
        <p:nvPr/>
      </p:nvGrpSpPr>
      <p:grpSpPr>
        <a:xfrm>
          <a:off x="0" y="0"/>
          <a:ext cx="0" cy="0"/>
          <a:chOff x="0" y="0"/>
          <a:chExt cx="0" cy="0"/>
        </a:xfrm>
      </p:grpSpPr>
      <p:sp>
        <p:nvSpPr>
          <p:cNvPr id="125" name="Google Shape;125;ge43879ffaa_0_635"/>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e43879ffaa_0_635"/>
          <p:cNvSpPr txBox="1"/>
          <p:nvPr>
            <p:ph type="title"/>
          </p:nvPr>
        </p:nvSpPr>
        <p:spPr>
          <a:xfrm>
            <a:off x="5145325" y="6760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7" name="Google Shape;127;ge43879ffaa_0_635"/>
          <p:cNvSpPr txBox="1"/>
          <p:nvPr>
            <p:ph idx="1" type="subTitle"/>
          </p:nvPr>
        </p:nvSpPr>
        <p:spPr>
          <a:xfrm>
            <a:off x="5145325" y="1314574"/>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8" name="Google Shape;128;ge43879ffaa_0_635"/>
          <p:cNvSpPr txBox="1"/>
          <p:nvPr>
            <p:ph idx="2" type="title"/>
          </p:nvPr>
        </p:nvSpPr>
        <p:spPr>
          <a:xfrm>
            <a:off x="5145325" y="163531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9" name="Google Shape;129;ge43879ffaa_0_635"/>
          <p:cNvSpPr txBox="1"/>
          <p:nvPr>
            <p:ph idx="3" type="subTitle"/>
          </p:nvPr>
        </p:nvSpPr>
        <p:spPr>
          <a:xfrm>
            <a:off x="5145325" y="2266484"/>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30" name="Google Shape;130;ge43879ffaa_0_635"/>
          <p:cNvSpPr txBox="1"/>
          <p:nvPr>
            <p:ph idx="4" type="title"/>
          </p:nvPr>
        </p:nvSpPr>
        <p:spPr>
          <a:xfrm>
            <a:off x="5145325" y="26038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31" name="Google Shape;131;ge43879ffaa_0_635"/>
          <p:cNvSpPr txBox="1"/>
          <p:nvPr>
            <p:ph idx="5" type="subTitle"/>
          </p:nvPr>
        </p:nvSpPr>
        <p:spPr>
          <a:xfrm>
            <a:off x="5145325" y="3237611"/>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32" name="Google Shape;132;ge43879ffaa_0_635"/>
          <p:cNvSpPr txBox="1"/>
          <p:nvPr>
            <p:ph idx="6" type="title"/>
          </p:nvPr>
        </p:nvSpPr>
        <p:spPr>
          <a:xfrm>
            <a:off x="5145325" y="35632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33" name="Google Shape;133;ge43879ffaa_0_635"/>
          <p:cNvSpPr txBox="1"/>
          <p:nvPr>
            <p:ph idx="7" type="subTitle"/>
          </p:nvPr>
        </p:nvSpPr>
        <p:spPr>
          <a:xfrm>
            <a:off x="5145325" y="4198597"/>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34" name="Google Shape;134;ge43879ffaa_0_635"/>
          <p:cNvSpPr txBox="1"/>
          <p:nvPr>
            <p:ph idx="8" type="title"/>
          </p:nvPr>
        </p:nvSpPr>
        <p:spPr>
          <a:xfrm>
            <a:off x="713225" y="2307450"/>
            <a:ext cx="28182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135" name="Shape 135"/>
        <p:cNvGrpSpPr/>
        <p:nvPr/>
      </p:nvGrpSpPr>
      <p:grpSpPr>
        <a:xfrm>
          <a:off x="0" y="0"/>
          <a:ext cx="0" cy="0"/>
          <a:chOff x="0" y="0"/>
          <a:chExt cx="0" cy="0"/>
        </a:xfrm>
      </p:grpSpPr>
      <p:sp>
        <p:nvSpPr>
          <p:cNvPr id="136" name="Google Shape;136;ge43879ffaa_0_646"/>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e43879ffaa_0_646"/>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ge43879ffaa_0_646"/>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7000"/>
              <a:buNone/>
              <a:defRPr sz="7000">
                <a:solidFill>
                  <a:schemeClr val="lt1"/>
                </a:solidFill>
              </a:defRPr>
            </a:lvl1pPr>
            <a:lvl2pPr lvl="1" rtl="0" algn="l">
              <a:lnSpc>
                <a:spcPct val="100000"/>
              </a:lnSpc>
              <a:spcBef>
                <a:spcPts val="0"/>
              </a:spcBef>
              <a:spcAft>
                <a:spcPts val="0"/>
              </a:spcAft>
              <a:buClr>
                <a:schemeClr val="lt1"/>
              </a:buClr>
              <a:buSzPts val="7000"/>
              <a:buNone/>
              <a:defRPr sz="7000">
                <a:solidFill>
                  <a:schemeClr val="lt1"/>
                </a:solidFill>
              </a:defRPr>
            </a:lvl2pPr>
            <a:lvl3pPr lvl="2" rtl="0" algn="l">
              <a:lnSpc>
                <a:spcPct val="100000"/>
              </a:lnSpc>
              <a:spcBef>
                <a:spcPts val="0"/>
              </a:spcBef>
              <a:spcAft>
                <a:spcPts val="0"/>
              </a:spcAft>
              <a:buClr>
                <a:schemeClr val="lt1"/>
              </a:buClr>
              <a:buSzPts val="7000"/>
              <a:buNone/>
              <a:defRPr sz="7000">
                <a:solidFill>
                  <a:schemeClr val="lt1"/>
                </a:solidFill>
              </a:defRPr>
            </a:lvl3pPr>
            <a:lvl4pPr lvl="3" rtl="0" algn="l">
              <a:lnSpc>
                <a:spcPct val="100000"/>
              </a:lnSpc>
              <a:spcBef>
                <a:spcPts val="0"/>
              </a:spcBef>
              <a:spcAft>
                <a:spcPts val="0"/>
              </a:spcAft>
              <a:buClr>
                <a:schemeClr val="lt1"/>
              </a:buClr>
              <a:buSzPts val="7000"/>
              <a:buNone/>
              <a:defRPr sz="7000">
                <a:solidFill>
                  <a:schemeClr val="lt1"/>
                </a:solidFill>
              </a:defRPr>
            </a:lvl4pPr>
            <a:lvl5pPr lvl="4" rtl="0" algn="l">
              <a:lnSpc>
                <a:spcPct val="100000"/>
              </a:lnSpc>
              <a:spcBef>
                <a:spcPts val="0"/>
              </a:spcBef>
              <a:spcAft>
                <a:spcPts val="0"/>
              </a:spcAft>
              <a:buClr>
                <a:schemeClr val="lt1"/>
              </a:buClr>
              <a:buSzPts val="7000"/>
              <a:buNone/>
              <a:defRPr sz="7000">
                <a:solidFill>
                  <a:schemeClr val="lt1"/>
                </a:solidFill>
              </a:defRPr>
            </a:lvl5pPr>
            <a:lvl6pPr lvl="5" rtl="0" algn="l">
              <a:lnSpc>
                <a:spcPct val="100000"/>
              </a:lnSpc>
              <a:spcBef>
                <a:spcPts val="0"/>
              </a:spcBef>
              <a:spcAft>
                <a:spcPts val="0"/>
              </a:spcAft>
              <a:buClr>
                <a:schemeClr val="lt1"/>
              </a:buClr>
              <a:buSzPts val="7000"/>
              <a:buNone/>
              <a:defRPr sz="7000">
                <a:solidFill>
                  <a:schemeClr val="lt1"/>
                </a:solidFill>
              </a:defRPr>
            </a:lvl6pPr>
            <a:lvl7pPr lvl="6" rtl="0" algn="l">
              <a:lnSpc>
                <a:spcPct val="100000"/>
              </a:lnSpc>
              <a:spcBef>
                <a:spcPts val="0"/>
              </a:spcBef>
              <a:spcAft>
                <a:spcPts val="0"/>
              </a:spcAft>
              <a:buClr>
                <a:schemeClr val="lt1"/>
              </a:buClr>
              <a:buSzPts val="7000"/>
              <a:buNone/>
              <a:defRPr sz="7000">
                <a:solidFill>
                  <a:schemeClr val="lt1"/>
                </a:solidFill>
              </a:defRPr>
            </a:lvl7pPr>
            <a:lvl8pPr lvl="7" rtl="0" algn="l">
              <a:lnSpc>
                <a:spcPct val="100000"/>
              </a:lnSpc>
              <a:spcBef>
                <a:spcPts val="0"/>
              </a:spcBef>
              <a:spcAft>
                <a:spcPts val="0"/>
              </a:spcAft>
              <a:buClr>
                <a:schemeClr val="lt1"/>
              </a:buClr>
              <a:buSzPts val="7000"/>
              <a:buNone/>
              <a:defRPr sz="7000">
                <a:solidFill>
                  <a:schemeClr val="lt1"/>
                </a:solidFill>
              </a:defRPr>
            </a:lvl8pPr>
            <a:lvl9pPr lvl="8" rtl="0" algn="l">
              <a:lnSpc>
                <a:spcPct val="100000"/>
              </a:lnSpc>
              <a:spcBef>
                <a:spcPts val="0"/>
              </a:spcBef>
              <a:spcAft>
                <a:spcPts val="0"/>
              </a:spcAft>
              <a:buClr>
                <a:schemeClr val="lt1"/>
              </a:buClr>
              <a:buSzPts val="7000"/>
              <a:buNone/>
              <a:defRPr sz="7000">
                <a:solidFill>
                  <a:schemeClr val="lt1"/>
                </a:solidFill>
              </a:defRPr>
            </a:lvl9pPr>
          </a:lstStyle>
          <a:p/>
        </p:txBody>
      </p:sp>
      <p:sp>
        <p:nvSpPr>
          <p:cNvPr id="139" name="Google Shape;139;ge43879ffaa_0_646"/>
          <p:cNvSpPr txBox="1"/>
          <p:nvPr>
            <p:ph idx="1" type="subTitle"/>
          </p:nvPr>
        </p:nvSpPr>
        <p:spPr>
          <a:xfrm>
            <a:off x="431775" y="3519908"/>
            <a:ext cx="3246900" cy="404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140" name="Shape 140"/>
        <p:cNvGrpSpPr/>
        <p:nvPr/>
      </p:nvGrpSpPr>
      <p:grpSpPr>
        <a:xfrm>
          <a:off x="0" y="0"/>
          <a:ext cx="0" cy="0"/>
          <a:chOff x="0" y="0"/>
          <a:chExt cx="0" cy="0"/>
        </a:xfrm>
      </p:grpSpPr>
      <p:sp>
        <p:nvSpPr>
          <p:cNvPr id="141" name="Google Shape;141;ge43879ffaa_0_651"/>
          <p:cNvSpPr txBox="1"/>
          <p:nvPr>
            <p:ph type="title"/>
          </p:nvPr>
        </p:nvSpPr>
        <p:spPr>
          <a:xfrm>
            <a:off x="1974300" y="1440200"/>
            <a:ext cx="5195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000"/>
              <a:buNone/>
              <a:defRPr sz="2000">
                <a:solidFill>
                  <a:schemeClr val="lt1"/>
                </a:solidFill>
              </a:defRPr>
            </a:lvl2pPr>
            <a:lvl3pPr lvl="2" rtl="0" algn="l">
              <a:lnSpc>
                <a:spcPct val="100000"/>
              </a:lnSpc>
              <a:spcBef>
                <a:spcPts val="0"/>
              </a:spcBef>
              <a:spcAft>
                <a:spcPts val="0"/>
              </a:spcAft>
              <a:buClr>
                <a:schemeClr val="lt1"/>
              </a:buClr>
              <a:buSzPts val="2000"/>
              <a:buNone/>
              <a:defRPr sz="2000">
                <a:solidFill>
                  <a:schemeClr val="lt1"/>
                </a:solidFill>
              </a:defRPr>
            </a:lvl3pPr>
            <a:lvl4pPr lvl="3" rtl="0" algn="l">
              <a:lnSpc>
                <a:spcPct val="100000"/>
              </a:lnSpc>
              <a:spcBef>
                <a:spcPts val="0"/>
              </a:spcBef>
              <a:spcAft>
                <a:spcPts val="0"/>
              </a:spcAft>
              <a:buClr>
                <a:schemeClr val="lt1"/>
              </a:buClr>
              <a:buSzPts val="2000"/>
              <a:buNone/>
              <a:defRPr sz="2000">
                <a:solidFill>
                  <a:schemeClr val="lt1"/>
                </a:solidFill>
              </a:defRPr>
            </a:lvl4pPr>
            <a:lvl5pPr lvl="4" rtl="0" algn="l">
              <a:lnSpc>
                <a:spcPct val="100000"/>
              </a:lnSpc>
              <a:spcBef>
                <a:spcPts val="0"/>
              </a:spcBef>
              <a:spcAft>
                <a:spcPts val="0"/>
              </a:spcAft>
              <a:buClr>
                <a:schemeClr val="lt1"/>
              </a:buClr>
              <a:buSzPts val="2000"/>
              <a:buNone/>
              <a:defRPr sz="2000">
                <a:solidFill>
                  <a:schemeClr val="lt1"/>
                </a:solidFill>
              </a:defRPr>
            </a:lvl5pPr>
            <a:lvl6pPr lvl="5" rtl="0" algn="l">
              <a:lnSpc>
                <a:spcPct val="100000"/>
              </a:lnSpc>
              <a:spcBef>
                <a:spcPts val="0"/>
              </a:spcBef>
              <a:spcAft>
                <a:spcPts val="0"/>
              </a:spcAft>
              <a:buClr>
                <a:schemeClr val="lt1"/>
              </a:buClr>
              <a:buSzPts val="2000"/>
              <a:buNone/>
              <a:defRPr sz="2000">
                <a:solidFill>
                  <a:schemeClr val="lt1"/>
                </a:solidFill>
              </a:defRPr>
            </a:lvl6pPr>
            <a:lvl7pPr lvl="6" rtl="0" algn="l">
              <a:lnSpc>
                <a:spcPct val="100000"/>
              </a:lnSpc>
              <a:spcBef>
                <a:spcPts val="0"/>
              </a:spcBef>
              <a:spcAft>
                <a:spcPts val="0"/>
              </a:spcAft>
              <a:buClr>
                <a:schemeClr val="lt1"/>
              </a:buClr>
              <a:buSzPts val="2000"/>
              <a:buNone/>
              <a:defRPr sz="2000">
                <a:solidFill>
                  <a:schemeClr val="lt1"/>
                </a:solidFill>
              </a:defRPr>
            </a:lvl7pPr>
            <a:lvl8pPr lvl="7" rtl="0" algn="l">
              <a:lnSpc>
                <a:spcPct val="100000"/>
              </a:lnSpc>
              <a:spcBef>
                <a:spcPts val="0"/>
              </a:spcBef>
              <a:spcAft>
                <a:spcPts val="0"/>
              </a:spcAft>
              <a:buClr>
                <a:schemeClr val="lt1"/>
              </a:buClr>
              <a:buSzPts val="2000"/>
              <a:buNone/>
              <a:defRPr sz="2000">
                <a:solidFill>
                  <a:schemeClr val="lt1"/>
                </a:solidFill>
              </a:defRPr>
            </a:lvl8pPr>
            <a:lvl9pPr lvl="8" rtl="0" algn="l">
              <a:lnSpc>
                <a:spcPct val="100000"/>
              </a:lnSpc>
              <a:spcBef>
                <a:spcPts val="0"/>
              </a:spcBef>
              <a:spcAft>
                <a:spcPts val="0"/>
              </a:spcAft>
              <a:buClr>
                <a:schemeClr val="lt1"/>
              </a:buClr>
              <a:buSzPts val="2000"/>
              <a:buNone/>
              <a:defRPr sz="2000">
                <a:solidFill>
                  <a:schemeClr val="lt1"/>
                </a:solidFill>
              </a:defRPr>
            </a:lvl9pPr>
          </a:lstStyle>
          <a:p/>
        </p:txBody>
      </p:sp>
      <p:sp>
        <p:nvSpPr>
          <p:cNvPr id="142" name="Google Shape;142;ge43879ffaa_0_651"/>
          <p:cNvSpPr txBox="1"/>
          <p:nvPr>
            <p:ph idx="1" type="subTitle"/>
          </p:nvPr>
        </p:nvSpPr>
        <p:spPr>
          <a:xfrm>
            <a:off x="2607250" y="3082575"/>
            <a:ext cx="3699300" cy="2580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rtl="0" algn="l">
              <a:lnSpc>
                <a:spcPct val="115000"/>
              </a:lnSpc>
              <a:spcBef>
                <a:spcPts val="1600"/>
              </a:spcBef>
              <a:spcAft>
                <a:spcPts val="0"/>
              </a:spcAft>
              <a:buClr>
                <a:schemeClr val="lt1"/>
              </a:buClr>
              <a:buSzPts val="1400"/>
              <a:buNone/>
              <a:defRPr>
                <a:solidFill>
                  <a:schemeClr val="lt1"/>
                </a:solidFill>
              </a:defRPr>
            </a:lvl2pPr>
            <a:lvl3pPr lvl="2" rtl="0" algn="l">
              <a:lnSpc>
                <a:spcPct val="115000"/>
              </a:lnSpc>
              <a:spcBef>
                <a:spcPts val="1600"/>
              </a:spcBef>
              <a:spcAft>
                <a:spcPts val="0"/>
              </a:spcAft>
              <a:buClr>
                <a:schemeClr val="lt1"/>
              </a:buClr>
              <a:buSzPts val="1400"/>
              <a:buNone/>
              <a:defRPr>
                <a:solidFill>
                  <a:schemeClr val="lt1"/>
                </a:solidFill>
              </a:defRPr>
            </a:lvl3pPr>
            <a:lvl4pPr lvl="3" rtl="0" algn="l">
              <a:lnSpc>
                <a:spcPct val="115000"/>
              </a:lnSpc>
              <a:spcBef>
                <a:spcPts val="1600"/>
              </a:spcBef>
              <a:spcAft>
                <a:spcPts val="0"/>
              </a:spcAft>
              <a:buClr>
                <a:schemeClr val="lt1"/>
              </a:buClr>
              <a:buSzPts val="1400"/>
              <a:buNone/>
              <a:defRPr>
                <a:solidFill>
                  <a:schemeClr val="lt1"/>
                </a:solidFill>
              </a:defRPr>
            </a:lvl4pPr>
            <a:lvl5pPr lvl="4" rtl="0" algn="l">
              <a:lnSpc>
                <a:spcPct val="115000"/>
              </a:lnSpc>
              <a:spcBef>
                <a:spcPts val="1600"/>
              </a:spcBef>
              <a:spcAft>
                <a:spcPts val="0"/>
              </a:spcAft>
              <a:buClr>
                <a:schemeClr val="lt1"/>
              </a:buClr>
              <a:buSzPts val="1400"/>
              <a:buNone/>
              <a:defRPr>
                <a:solidFill>
                  <a:schemeClr val="lt1"/>
                </a:solidFill>
              </a:defRPr>
            </a:lvl5pPr>
            <a:lvl6pPr lvl="5" rtl="0" algn="l">
              <a:lnSpc>
                <a:spcPct val="115000"/>
              </a:lnSpc>
              <a:spcBef>
                <a:spcPts val="1600"/>
              </a:spcBef>
              <a:spcAft>
                <a:spcPts val="0"/>
              </a:spcAft>
              <a:buClr>
                <a:schemeClr val="lt1"/>
              </a:buClr>
              <a:buSzPts val="1400"/>
              <a:buNone/>
              <a:defRPr>
                <a:solidFill>
                  <a:schemeClr val="lt1"/>
                </a:solidFill>
              </a:defRPr>
            </a:lvl6pPr>
            <a:lvl7pPr lvl="6" rtl="0" algn="l">
              <a:lnSpc>
                <a:spcPct val="115000"/>
              </a:lnSpc>
              <a:spcBef>
                <a:spcPts val="1600"/>
              </a:spcBef>
              <a:spcAft>
                <a:spcPts val="0"/>
              </a:spcAft>
              <a:buClr>
                <a:schemeClr val="lt1"/>
              </a:buClr>
              <a:buSzPts val="1400"/>
              <a:buNone/>
              <a:defRPr>
                <a:solidFill>
                  <a:schemeClr val="lt1"/>
                </a:solidFill>
              </a:defRPr>
            </a:lvl7pPr>
            <a:lvl8pPr lvl="7" rtl="0" algn="l">
              <a:lnSpc>
                <a:spcPct val="115000"/>
              </a:lnSpc>
              <a:spcBef>
                <a:spcPts val="1600"/>
              </a:spcBef>
              <a:spcAft>
                <a:spcPts val="0"/>
              </a:spcAft>
              <a:buClr>
                <a:schemeClr val="lt1"/>
              </a:buClr>
              <a:buSzPts val="1400"/>
              <a:buNone/>
              <a:defRPr>
                <a:solidFill>
                  <a:schemeClr val="lt1"/>
                </a:solidFill>
              </a:defRPr>
            </a:lvl8pPr>
            <a:lvl9pPr lvl="8" rtl="0" algn="l">
              <a:lnSpc>
                <a:spcPct val="115000"/>
              </a:lnSpc>
              <a:spcBef>
                <a:spcPts val="1600"/>
              </a:spcBef>
              <a:spcAft>
                <a:spcPts val="1600"/>
              </a:spcAft>
              <a:buClr>
                <a:schemeClr val="lt1"/>
              </a:buClr>
              <a:buSzPts val="1400"/>
              <a:buNone/>
              <a:defRPr>
                <a:solidFill>
                  <a:schemeClr val="lt1"/>
                </a:solidFill>
              </a:defRPr>
            </a:lvl9pPr>
          </a:lstStyle>
          <a:p/>
        </p:txBody>
      </p:sp>
      <p:sp>
        <p:nvSpPr>
          <p:cNvPr id="143" name="Google Shape;143;ge43879ffaa_0_651"/>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44" name="Shape 144"/>
        <p:cNvGrpSpPr/>
        <p:nvPr/>
      </p:nvGrpSpPr>
      <p:grpSpPr>
        <a:xfrm>
          <a:off x="0" y="0"/>
          <a:ext cx="0" cy="0"/>
          <a:chOff x="0" y="0"/>
          <a:chExt cx="0" cy="0"/>
        </a:xfrm>
      </p:grpSpPr>
      <p:sp>
        <p:nvSpPr>
          <p:cNvPr id="145" name="Google Shape;145;ge43879ffaa_0_655"/>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6" name="Google Shape;146;ge43879ffaa_0_655"/>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7" name="Google Shape;147;ge43879ffaa_0_655"/>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8" name="Google Shape;148;ge43879ffaa_0_655"/>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9" name="Google Shape;149;ge43879ffaa_0_655"/>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50" name="Google Shape;150;ge43879ffaa_0_655"/>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1" name="Google Shape;151;ge43879ffaa_0_655"/>
          <p:cNvSpPr txBox="1"/>
          <p:nvPr>
            <p:ph idx="6" type="title"/>
          </p:nvPr>
        </p:nvSpPr>
        <p:spPr>
          <a:xfrm>
            <a:off x="3805875" y="3471353"/>
            <a:ext cx="15894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52" name="Google Shape;152;ge43879ffaa_0_655"/>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3" name="Google Shape;153;ge43879ffaa_0_655"/>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54" name="Google Shape;154;ge43879ffaa_0_655"/>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5" name="Google Shape;155;ge43879ffaa_0_655"/>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56" name="Google Shape;156;ge43879ffaa_0_655"/>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7" name="Google Shape;157;ge43879ffaa_0_655"/>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000"/>
              <a:buNone/>
              <a:defRPr>
                <a:solidFill>
                  <a:schemeClr val="dk1"/>
                </a:solidFill>
              </a:defRPr>
            </a:lvl2pPr>
            <a:lvl3pPr lvl="2" rtl="0" algn="ctr">
              <a:lnSpc>
                <a:spcPct val="100000"/>
              </a:lnSpc>
              <a:spcBef>
                <a:spcPts val="0"/>
              </a:spcBef>
              <a:spcAft>
                <a:spcPts val="0"/>
              </a:spcAft>
              <a:buClr>
                <a:schemeClr val="dk1"/>
              </a:buClr>
              <a:buSzPts val="3000"/>
              <a:buNone/>
              <a:defRPr>
                <a:solidFill>
                  <a:schemeClr val="dk1"/>
                </a:solidFill>
              </a:defRPr>
            </a:lvl3pPr>
            <a:lvl4pPr lvl="3" rtl="0" algn="ctr">
              <a:lnSpc>
                <a:spcPct val="100000"/>
              </a:lnSpc>
              <a:spcBef>
                <a:spcPts val="0"/>
              </a:spcBef>
              <a:spcAft>
                <a:spcPts val="0"/>
              </a:spcAft>
              <a:buClr>
                <a:schemeClr val="dk1"/>
              </a:buClr>
              <a:buSzPts val="3000"/>
              <a:buNone/>
              <a:defRPr>
                <a:solidFill>
                  <a:schemeClr val="dk1"/>
                </a:solidFill>
              </a:defRPr>
            </a:lvl4pPr>
            <a:lvl5pPr lvl="4" rtl="0" algn="ctr">
              <a:lnSpc>
                <a:spcPct val="100000"/>
              </a:lnSpc>
              <a:spcBef>
                <a:spcPts val="0"/>
              </a:spcBef>
              <a:spcAft>
                <a:spcPts val="0"/>
              </a:spcAft>
              <a:buClr>
                <a:schemeClr val="dk1"/>
              </a:buClr>
              <a:buSzPts val="3000"/>
              <a:buNone/>
              <a:defRPr>
                <a:solidFill>
                  <a:schemeClr val="dk1"/>
                </a:solidFill>
              </a:defRPr>
            </a:lvl5pPr>
            <a:lvl6pPr lvl="5" rtl="0" algn="ctr">
              <a:lnSpc>
                <a:spcPct val="100000"/>
              </a:lnSpc>
              <a:spcBef>
                <a:spcPts val="0"/>
              </a:spcBef>
              <a:spcAft>
                <a:spcPts val="0"/>
              </a:spcAft>
              <a:buClr>
                <a:schemeClr val="dk1"/>
              </a:buClr>
              <a:buSzPts val="3000"/>
              <a:buNone/>
              <a:defRPr>
                <a:solidFill>
                  <a:schemeClr val="dk1"/>
                </a:solidFill>
              </a:defRPr>
            </a:lvl6pPr>
            <a:lvl7pPr lvl="6" rtl="0" algn="ctr">
              <a:lnSpc>
                <a:spcPct val="100000"/>
              </a:lnSpc>
              <a:spcBef>
                <a:spcPts val="0"/>
              </a:spcBef>
              <a:spcAft>
                <a:spcPts val="0"/>
              </a:spcAft>
              <a:buClr>
                <a:schemeClr val="dk1"/>
              </a:buClr>
              <a:buSzPts val="3000"/>
              <a:buNone/>
              <a:defRPr>
                <a:solidFill>
                  <a:schemeClr val="dk1"/>
                </a:solidFill>
              </a:defRPr>
            </a:lvl7pPr>
            <a:lvl8pPr lvl="7" rtl="0" algn="ctr">
              <a:lnSpc>
                <a:spcPct val="100000"/>
              </a:lnSpc>
              <a:spcBef>
                <a:spcPts val="0"/>
              </a:spcBef>
              <a:spcAft>
                <a:spcPts val="0"/>
              </a:spcAft>
              <a:buClr>
                <a:schemeClr val="dk1"/>
              </a:buClr>
              <a:buSzPts val="3000"/>
              <a:buNone/>
              <a:defRPr>
                <a:solidFill>
                  <a:schemeClr val="dk1"/>
                </a:solidFill>
              </a:defRPr>
            </a:lvl8pPr>
            <a:lvl9pPr lvl="8" rtl="0" algn="ctr">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8" name="Shape 158"/>
        <p:cNvGrpSpPr/>
        <p:nvPr/>
      </p:nvGrpSpPr>
      <p:grpSpPr>
        <a:xfrm>
          <a:off x="0" y="0"/>
          <a:ext cx="0" cy="0"/>
          <a:chOff x="0" y="0"/>
          <a:chExt cx="0" cy="0"/>
        </a:xfrm>
      </p:grpSpPr>
      <p:sp>
        <p:nvSpPr>
          <p:cNvPr id="159" name="Google Shape;159;ge43879ffaa_0_669"/>
          <p:cNvSpPr txBox="1"/>
          <p:nvPr>
            <p:ph hasCustomPrompt="1" type="title"/>
          </p:nvPr>
        </p:nvSpPr>
        <p:spPr>
          <a:xfrm>
            <a:off x="713250" y="943600"/>
            <a:ext cx="77175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60" name="Google Shape;160;ge43879ffaa_0_669"/>
          <p:cNvSpPr txBox="1"/>
          <p:nvPr>
            <p:ph idx="1" type="body"/>
          </p:nvPr>
        </p:nvSpPr>
        <p:spPr>
          <a:xfrm>
            <a:off x="713250" y="2989700"/>
            <a:ext cx="7717500" cy="4482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1600"/>
              </a:spcBef>
              <a:spcAft>
                <a:spcPts val="0"/>
              </a:spcAft>
              <a:buClr>
                <a:schemeClr val="lt1"/>
              </a:buClr>
              <a:buSzPts val="1400"/>
              <a:buChar char="○"/>
              <a:defRPr>
                <a:solidFill>
                  <a:schemeClr val="lt1"/>
                </a:solidFill>
              </a:defRPr>
            </a:lvl2pPr>
            <a:lvl3pPr indent="-317500" lvl="2" marL="1371600" rtl="0" algn="ctr">
              <a:lnSpc>
                <a:spcPct val="115000"/>
              </a:lnSpc>
              <a:spcBef>
                <a:spcPts val="1600"/>
              </a:spcBef>
              <a:spcAft>
                <a:spcPts val="0"/>
              </a:spcAft>
              <a:buClr>
                <a:schemeClr val="lt1"/>
              </a:buClr>
              <a:buSzPts val="1400"/>
              <a:buChar char="■"/>
              <a:defRPr>
                <a:solidFill>
                  <a:schemeClr val="lt1"/>
                </a:solidFill>
              </a:defRPr>
            </a:lvl3pPr>
            <a:lvl4pPr indent="-317500" lvl="3" marL="1828800" rtl="0" algn="ctr">
              <a:lnSpc>
                <a:spcPct val="115000"/>
              </a:lnSpc>
              <a:spcBef>
                <a:spcPts val="1600"/>
              </a:spcBef>
              <a:spcAft>
                <a:spcPts val="0"/>
              </a:spcAft>
              <a:buClr>
                <a:schemeClr val="lt1"/>
              </a:buClr>
              <a:buSzPts val="1400"/>
              <a:buChar char="●"/>
              <a:defRPr>
                <a:solidFill>
                  <a:schemeClr val="lt1"/>
                </a:solidFill>
              </a:defRPr>
            </a:lvl4pPr>
            <a:lvl5pPr indent="-317500" lvl="4" marL="2286000" rtl="0" algn="ctr">
              <a:lnSpc>
                <a:spcPct val="115000"/>
              </a:lnSpc>
              <a:spcBef>
                <a:spcPts val="1600"/>
              </a:spcBef>
              <a:spcAft>
                <a:spcPts val="0"/>
              </a:spcAft>
              <a:buClr>
                <a:schemeClr val="lt1"/>
              </a:buClr>
              <a:buSzPts val="1400"/>
              <a:buChar char="○"/>
              <a:defRPr>
                <a:solidFill>
                  <a:schemeClr val="lt1"/>
                </a:solidFill>
              </a:defRPr>
            </a:lvl5pPr>
            <a:lvl6pPr indent="-317500" lvl="5" marL="2743200" rtl="0" algn="ctr">
              <a:lnSpc>
                <a:spcPct val="115000"/>
              </a:lnSpc>
              <a:spcBef>
                <a:spcPts val="1600"/>
              </a:spcBef>
              <a:spcAft>
                <a:spcPts val="0"/>
              </a:spcAft>
              <a:buClr>
                <a:schemeClr val="lt1"/>
              </a:buClr>
              <a:buSzPts val="1400"/>
              <a:buChar char="■"/>
              <a:defRPr>
                <a:solidFill>
                  <a:schemeClr val="lt1"/>
                </a:solidFill>
              </a:defRPr>
            </a:lvl6pPr>
            <a:lvl7pPr indent="-317500" lvl="6" marL="3200400" rtl="0" algn="ctr">
              <a:lnSpc>
                <a:spcPct val="115000"/>
              </a:lnSpc>
              <a:spcBef>
                <a:spcPts val="1600"/>
              </a:spcBef>
              <a:spcAft>
                <a:spcPts val="0"/>
              </a:spcAft>
              <a:buClr>
                <a:schemeClr val="lt1"/>
              </a:buClr>
              <a:buSzPts val="1400"/>
              <a:buChar char="●"/>
              <a:defRPr>
                <a:solidFill>
                  <a:schemeClr val="lt1"/>
                </a:solidFill>
              </a:defRPr>
            </a:lvl7pPr>
            <a:lvl8pPr indent="-317500" lvl="7" marL="3657600" rtl="0" algn="ctr">
              <a:lnSpc>
                <a:spcPct val="115000"/>
              </a:lnSpc>
              <a:spcBef>
                <a:spcPts val="1600"/>
              </a:spcBef>
              <a:spcAft>
                <a:spcPts val="0"/>
              </a:spcAft>
              <a:buClr>
                <a:schemeClr val="lt1"/>
              </a:buClr>
              <a:buSzPts val="1400"/>
              <a:buChar char="○"/>
              <a:defRPr>
                <a:solidFill>
                  <a:schemeClr val="lt1"/>
                </a:solidFill>
              </a:defRPr>
            </a:lvl8pPr>
            <a:lvl9pPr indent="-317500" lvl="8" marL="4114800" rtl="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61" name="Google Shape;161;ge43879ffaa_0_669"/>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62" name="Shape 162"/>
        <p:cNvGrpSpPr/>
        <p:nvPr/>
      </p:nvGrpSpPr>
      <p:grpSpPr>
        <a:xfrm>
          <a:off x="0" y="0"/>
          <a:ext cx="0" cy="0"/>
          <a:chOff x="0" y="0"/>
          <a:chExt cx="0" cy="0"/>
        </a:xfrm>
      </p:grpSpPr>
      <p:sp>
        <p:nvSpPr>
          <p:cNvPr id="163" name="Google Shape;163;ge43879ffaa_0_673"/>
          <p:cNvSpPr txBox="1"/>
          <p:nvPr>
            <p:ph type="title"/>
          </p:nvPr>
        </p:nvSpPr>
        <p:spPr>
          <a:xfrm>
            <a:off x="1600200" y="701125"/>
            <a:ext cx="3633300" cy="758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4400"/>
              <a:buNone/>
              <a:defRPr sz="4400">
                <a:solidFill>
                  <a:schemeClr val="dk1"/>
                </a:solidFill>
              </a:defRPr>
            </a:lvl1pPr>
            <a:lvl2pPr lvl="1" rtl="0" algn="l">
              <a:lnSpc>
                <a:spcPct val="100000"/>
              </a:lnSpc>
              <a:spcBef>
                <a:spcPts val="0"/>
              </a:spcBef>
              <a:spcAft>
                <a:spcPts val="0"/>
              </a:spcAft>
              <a:buClr>
                <a:schemeClr val="dk1"/>
              </a:buClr>
              <a:buSzPts val="4400"/>
              <a:buNone/>
              <a:defRPr sz="4400">
                <a:solidFill>
                  <a:schemeClr val="dk1"/>
                </a:solidFill>
              </a:defRPr>
            </a:lvl2pPr>
            <a:lvl3pPr lvl="2" rtl="0" algn="l">
              <a:lnSpc>
                <a:spcPct val="100000"/>
              </a:lnSpc>
              <a:spcBef>
                <a:spcPts val="0"/>
              </a:spcBef>
              <a:spcAft>
                <a:spcPts val="0"/>
              </a:spcAft>
              <a:buClr>
                <a:schemeClr val="dk1"/>
              </a:buClr>
              <a:buSzPts val="4400"/>
              <a:buNone/>
              <a:defRPr sz="4400">
                <a:solidFill>
                  <a:schemeClr val="dk1"/>
                </a:solidFill>
              </a:defRPr>
            </a:lvl3pPr>
            <a:lvl4pPr lvl="3" rtl="0" algn="l">
              <a:lnSpc>
                <a:spcPct val="100000"/>
              </a:lnSpc>
              <a:spcBef>
                <a:spcPts val="0"/>
              </a:spcBef>
              <a:spcAft>
                <a:spcPts val="0"/>
              </a:spcAft>
              <a:buClr>
                <a:schemeClr val="dk1"/>
              </a:buClr>
              <a:buSzPts val="4400"/>
              <a:buNone/>
              <a:defRPr sz="4400">
                <a:solidFill>
                  <a:schemeClr val="dk1"/>
                </a:solidFill>
              </a:defRPr>
            </a:lvl4pPr>
            <a:lvl5pPr lvl="4" rtl="0" algn="l">
              <a:lnSpc>
                <a:spcPct val="100000"/>
              </a:lnSpc>
              <a:spcBef>
                <a:spcPts val="0"/>
              </a:spcBef>
              <a:spcAft>
                <a:spcPts val="0"/>
              </a:spcAft>
              <a:buClr>
                <a:schemeClr val="dk1"/>
              </a:buClr>
              <a:buSzPts val="4400"/>
              <a:buNone/>
              <a:defRPr sz="4400">
                <a:solidFill>
                  <a:schemeClr val="dk1"/>
                </a:solidFill>
              </a:defRPr>
            </a:lvl5pPr>
            <a:lvl6pPr lvl="5" rtl="0" algn="l">
              <a:lnSpc>
                <a:spcPct val="100000"/>
              </a:lnSpc>
              <a:spcBef>
                <a:spcPts val="0"/>
              </a:spcBef>
              <a:spcAft>
                <a:spcPts val="0"/>
              </a:spcAft>
              <a:buClr>
                <a:schemeClr val="dk1"/>
              </a:buClr>
              <a:buSzPts val="4400"/>
              <a:buNone/>
              <a:defRPr sz="4400">
                <a:solidFill>
                  <a:schemeClr val="dk1"/>
                </a:solidFill>
              </a:defRPr>
            </a:lvl6pPr>
            <a:lvl7pPr lvl="6" rtl="0" algn="l">
              <a:lnSpc>
                <a:spcPct val="100000"/>
              </a:lnSpc>
              <a:spcBef>
                <a:spcPts val="0"/>
              </a:spcBef>
              <a:spcAft>
                <a:spcPts val="0"/>
              </a:spcAft>
              <a:buClr>
                <a:schemeClr val="dk1"/>
              </a:buClr>
              <a:buSzPts val="4400"/>
              <a:buNone/>
              <a:defRPr sz="4400">
                <a:solidFill>
                  <a:schemeClr val="dk1"/>
                </a:solidFill>
              </a:defRPr>
            </a:lvl7pPr>
            <a:lvl8pPr lvl="7" rtl="0" algn="l">
              <a:lnSpc>
                <a:spcPct val="100000"/>
              </a:lnSpc>
              <a:spcBef>
                <a:spcPts val="0"/>
              </a:spcBef>
              <a:spcAft>
                <a:spcPts val="0"/>
              </a:spcAft>
              <a:buClr>
                <a:schemeClr val="dk1"/>
              </a:buClr>
              <a:buSzPts val="4400"/>
              <a:buNone/>
              <a:defRPr sz="4400">
                <a:solidFill>
                  <a:schemeClr val="dk1"/>
                </a:solidFill>
              </a:defRPr>
            </a:lvl8pPr>
            <a:lvl9pPr lvl="8" rtl="0" algn="l">
              <a:lnSpc>
                <a:spcPct val="100000"/>
              </a:lnSpc>
              <a:spcBef>
                <a:spcPts val="0"/>
              </a:spcBef>
              <a:spcAft>
                <a:spcPts val="0"/>
              </a:spcAft>
              <a:buClr>
                <a:schemeClr val="dk1"/>
              </a:buClr>
              <a:buSzPts val="4400"/>
              <a:buNone/>
              <a:defRPr sz="4400">
                <a:solidFill>
                  <a:schemeClr val="dk1"/>
                </a:solidFill>
              </a:defRPr>
            </a:lvl9pPr>
          </a:lstStyle>
          <a:p/>
        </p:txBody>
      </p:sp>
      <p:sp>
        <p:nvSpPr>
          <p:cNvPr id="164" name="Google Shape;164;ge43879ffaa_0_673"/>
          <p:cNvSpPr txBox="1"/>
          <p:nvPr>
            <p:ph idx="1" type="body"/>
          </p:nvPr>
        </p:nvSpPr>
        <p:spPr>
          <a:xfrm>
            <a:off x="1600200" y="1275675"/>
            <a:ext cx="3633300" cy="393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1"/>
              </a:buClr>
              <a:buSzPts val="1400"/>
              <a:buChar char="●"/>
              <a:defRPr sz="1400">
                <a:solidFill>
                  <a:schemeClr val="dk1"/>
                </a:solidFill>
              </a:defRPr>
            </a:lvl1pPr>
            <a:lvl2pPr indent="-317500" lvl="1" marL="914400" rtl="0" algn="l">
              <a:lnSpc>
                <a:spcPct val="115000"/>
              </a:lnSpc>
              <a:spcBef>
                <a:spcPts val="1600"/>
              </a:spcBef>
              <a:spcAft>
                <a:spcPts val="0"/>
              </a:spcAft>
              <a:buClr>
                <a:schemeClr val="dk1"/>
              </a:buClr>
              <a:buSzPts val="1400"/>
              <a:buChar char="○"/>
              <a:defRPr>
                <a:solidFill>
                  <a:schemeClr val="dk1"/>
                </a:solidFill>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165" name="Google Shape;165;ge43879ffaa_0_673"/>
          <p:cNvSpPr txBox="1"/>
          <p:nvPr>
            <p:ph idx="2" type="title"/>
          </p:nvPr>
        </p:nvSpPr>
        <p:spPr>
          <a:xfrm>
            <a:off x="2755344" y="2075125"/>
            <a:ext cx="3633300" cy="758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4400"/>
              <a:buNone/>
              <a:defRPr sz="4400">
                <a:solidFill>
                  <a:schemeClr val="dk1"/>
                </a:solidFill>
              </a:defRPr>
            </a:lvl1pPr>
            <a:lvl2pPr lvl="1" rtl="0" algn="ctr">
              <a:lnSpc>
                <a:spcPct val="100000"/>
              </a:lnSpc>
              <a:spcBef>
                <a:spcPts val="0"/>
              </a:spcBef>
              <a:spcAft>
                <a:spcPts val="0"/>
              </a:spcAft>
              <a:buClr>
                <a:schemeClr val="dk1"/>
              </a:buClr>
              <a:buSzPts val="4400"/>
              <a:buNone/>
              <a:defRPr sz="4400">
                <a:solidFill>
                  <a:schemeClr val="dk1"/>
                </a:solidFill>
              </a:defRPr>
            </a:lvl2pPr>
            <a:lvl3pPr lvl="2" rtl="0" algn="ctr">
              <a:lnSpc>
                <a:spcPct val="100000"/>
              </a:lnSpc>
              <a:spcBef>
                <a:spcPts val="0"/>
              </a:spcBef>
              <a:spcAft>
                <a:spcPts val="0"/>
              </a:spcAft>
              <a:buClr>
                <a:schemeClr val="dk1"/>
              </a:buClr>
              <a:buSzPts val="4400"/>
              <a:buNone/>
              <a:defRPr sz="4400">
                <a:solidFill>
                  <a:schemeClr val="dk1"/>
                </a:solidFill>
              </a:defRPr>
            </a:lvl3pPr>
            <a:lvl4pPr lvl="3" rtl="0" algn="ctr">
              <a:lnSpc>
                <a:spcPct val="100000"/>
              </a:lnSpc>
              <a:spcBef>
                <a:spcPts val="0"/>
              </a:spcBef>
              <a:spcAft>
                <a:spcPts val="0"/>
              </a:spcAft>
              <a:buClr>
                <a:schemeClr val="dk1"/>
              </a:buClr>
              <a:buSzPts val="4400"/>
              <a:buNone/>
              <a:defRPr sz="4400">
                <a:solidFill>
                  <a:schemeClr val="dk1"/>
                </a:solidFill>
              </a:defRPr>
            </a:lvl4pPr>
            <a:lvl5pPr lvl="4" rtl="0" algn="ctr">
              <a:lnSpc>
                <a:spcPct val="100000"/>
              </a:lnSpc>
              <a:spcBef>
                <a:spcPts val="0"/>
              </a:spcBef>
              <a:spcAft>
                <a:spcPts val="0"/>
              </a:spcAft>
              <a:buClr>
                <a:schemeClr val="dk1"/>
              </a:buClr>
              <a:buSzPts val="4400"/>
              <a:buNone/>
              <a:defRPr sz="4400">
                <a:solidFill>
                  <a:schemeClr val="dk1"/>
                </a:solidFill>
              </a:defRPr>
            </a:lvl5pPr>
            <a:lvl6pPr lvl="5" rtl="0" algn="ctr">
              <a:lnSpc>
                <a:spcPct val="100000"/>
              </a:lnSpc>
              <a:spcBef>
                <a:spcPts val="0"/>
              </a:spcBef>
              <a:spcAft>
                <a:spcPts val="0"/>
              </a:spcAft>
              <a:buClr>
                <a:schemeClr val="dk1"/>
              </a:buClr>
              <a:buSzPts val="4400"/>
              <a:buNone/>
              <a:defRPr sz="4400">
                <a:solidFill>
                  <a:schemeClr val="dk1"/>
                </a:solidFill>
              </a:defRPr>
            </a:lvl6pPr>
            <a:lvl7pPr lvl="6" rtl="0" algn="ctr">
              <a:lnSpc>
                <a:spcPct val="100000"/>
              </a:lnSpc>
              <a:spcBef>
                <a:spcPts val="0"/>
              </a:spcBef>
              <a:spcAft>
                <a:spcPts val="0"/>
              </a:spcAft>
              <a:buClr>
                <a:schemeClr val="dk1"/>
              </a:buClr>
              <a:buSzPts val="4400"/>
              <a:buNone/>
              <a:defRPr sz="4400">
                <a:solidFill>
                  <a:schemeClr val="dk1"/>
                </a:solidFill>
              </a:defRPr>
            </a:lvl7pPr>
            <a:lvl8pPr lvl="7" rtl="0" algn="ctr">
              <a:lnSpc>
                <a:spcPct val="100000"/>
              </a:lnSpc>
              <a:spcBef>
                <a:spcPts val="0"/>
              </a:spcBef>
              <a:spcAft>
                <a:spcPts val="0"/>
              </a:spcAft>
              <a:buClr>
                <a:schemeClr val="dk1"/>
              </a:buClr>
              <a:buSzPts val="4400"/>
              <a:buNone/>
              <a:defRPr sz="4400">
                <a:solidFill>
                  <a:schemeClr val="dk1"/>
                </a:solidFill>
              </a:defRPr>
            </a:lvl8pPr>
            <a:lvl9pPr lvl="8" rtl="0" algn="ctr">
              <a:lnSpc>
                <a:spcPct val="100000"/>
              </a:lnSpc>
              <a:spcBef>
                <a:spcPts val="0"/>
              </a:spcBef>
              <a:spcAft>
                <a:spcPts val="0"/>
              </a:spcAft>
              <a:buClr>
                <a:schemeClr val="dk1"/>
              </a:buClr>
              <a:buSzPts val="4400"/>
              <a:buNone/>
              <a:defRPr sz="4400">
                <a:solidFill>
                  <a:schemeClr val="dk1"/>
                </a:solidFill>
              </a:defRPr>
            </a:lvl9pPr>
          </a:lstStyle>
          <a:p/>
        </p:txBody>
      </p:sp>
      <p:sp>
        <p:nvSpPr>
          <p:cNvPr id="166" name="Google Shape;166;ge43879ffaa_0_673"/>
          <p:cNvSpPr txBox="1"/>
          <p:nvPr>
            <p:ph idx="3" type="body"/>
          </p:nvPr>
        </p:nvSpPr>
        <p:spPr>
          <a:xfrm>
            <a:off x="2755356" y="2651051"/>
            <a:ext cx="3633300" cy="3936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chemeClr val="dk1"/>
              </a:buClr>
              <a:buSzPts val="1400"/>
              <a:buChar char="●"/>
              <a:defRPr sz="1400">
                <a:solidFill>
                  <a:schemeClr val="dk1"/>
                </a:solidFill>
              </a:defRPr>
            </a:lvl1pPr>
            <a:lvl2pPr indent="-317500" lvl="1" marL="914400" rtl="0" algn="ctr">
              <a:lnSpc>
                <a:spcPct val="115000"/>
              </a:lnSpc>
              <a:spcBef>
                <a:spcPts val="1600"/>
              </a:spcBef>
              <a:spcAft>
                <a:spcPts val="0"/>
              </a:spcAft>
              <a:buClr>
                <a:schemeClr val="dk1"/>
              </a:buClr>
              <a:buSzPts val="1400"/>
              <a:buChar char="○"/>
              <a:defRPr>
                <a:solidFill>
                  <a:schemeClr val="dk1"/>
                </a:solidFill>
              </a:defRPr>
            </a:lvl2pPr>
            <a:lvl3pPr indent="-317500" lvl="2" marL="1371600" rtl="0" algn="ctr">
              <a:lnSpc>
                <a:spcPct val="115000"/>
              </a:lnSpc>
              <a:spcBef>
                <a:spcPts val="1600"/>
              </a:spcBef>
              <a:spcAft>
                <a:spcPts val="0"/>
              </a:spcAft>
              <a:buClr>
                <a:schemeClr val="dk1"/>
              </a:buClr>
              <a:buSzPts val="1400"/>
              <a:buChar char="■"/>
              <a:defRPr>
                <a:solidFill>
                  <a:schemeClr val="dk1"/>
                </a:solidFill>
              </a:defRPr>
            </a:lvl3pPr>
            <a:lvl4pPr indent="-317500" lvl="3" marL="1828800" rtl="0" algn="ctr">
              <a:lnSpc>
                <a:spcPct val="115000"/>
              </a:lnSpc>
              <a:spcBef>
                <a:spcPts val="1600"/>
              </a:spcBef>
              <a:spcAft>
                <a:spcPts val="0"/>
              </a:spcAft>
              <a:buClr>
                <a:schemeClr val="dk1"/>
              </a:buClr>
              <a:buSzPts val="1400"/>
              <a:buChar char="●"/>
              <a:defRPr>
                <a:solidFill>
                  <a:schemeClr val="dk1"/>
                </a:solidFill>
              </a:defRPr>
            </a:lvl4pPr>
            <a:lvl5pPr indent="-317500" lvl="4" marL="2286000" rtl="0" algn="ctr">
              <a:lnSpc>
                <a:spcPct val="115000"/>
              </a:lnSpc>
              <a:spcBef>
                <a:spcPts val="1600"/>
              </a:spcBef>
              <a:spcAft>
                <a:spcPts val="0"/>
              </a:spcAft>
              <a:buClr>
                <a:schemeClr val="dk1"/>
              </a:buClr>
              <a:buSzPts val="1400"/>
              <a:buChar char="○"/>
              <a:defRPr>
                <a:solidFill>
                  <a:schemeClr val="dk1"/>
                </a:solidFill>
              </a:defRPr>
            </a:lvl5pPr>
            <a:lvl6pPr indent="-317500" lvl="5" marL="2743200" rtl="0" algn="ctr">
              <a:lnSpc>
                <a:spcPct val="115000"/>
              </a:lnSpc>
              <a:spcBef>
                <a:spcPts val="1600"/>
              </a:spcBef>
              <a:spcAft>
                <a:spcPts val="0"/>
              </a:spcAft>
              <a:buClr>
                <a:schemeClr val="dk1"/>
              </a:buClr>
              <a:buSzPts val="1400"/>
              <a:buChar char="■"/>
              <a:defRPr>
                <a:solidFill>
                  <a:schemeClr val="dk1"/>
                </a:solidFill>
              </a:defRPr>
            </a:lvl6pPr>
            <a:lvl7pPr indent="-317500" lvl="6" marL="3200400" rtl="0" algn="ctr">
              <a:lnSpc>
                <a:spcPct val="115000"/>
              </a:lnSpc>
              <a:spcBef>
                <a:spcPts val="1600"/>
              </a:spcBef>
              <a:spcAft>
                <a:spcPts val="0"/>
              </a:spcAft>
              <a:buClr>
                <a:schemeClr val="dk1"/>
              </a:buClr>
              <a:buSzPts val="1400"/>
              <a:buChar char="●"/>
              <a:defRPr>
                <a:solidFill>
                  <a:schemeClr val="dk1"/>
                </a:solidFill>
              </a:defRPr>
            </a:lvl7pPr>
            <a:lvl8pPr indent="-317500" lvl="7" marL="3657600" rtl="0" algn="ctr">
              <a:lnSpc>
                <a:spcPct val="115000"/>
              </a:lnSpc>
              <a:spcBef>
                <a:spcPts val="1600"/>
              </a:spcBef>
              <a:spcAft>
                <a:spcPts val="0"/>
              </a:spcAft>
              <a:buClr>
                <a:schemeClr val="dk1"/>
              </a:buClr>
              <a:buSzPts val="1400"/>
              <a:buChar char="○"/>
              <a:defRPr>
                <a:solidFill>
                  <a:schemeClr val="dk1"/>
                </a:solidFill>
              </a:defRPr>
            </a:lvl8pPr>
            <a:lvl9pPr indent="-317500" lvl="8" marL="4114800" rtl="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67" name="Google Shape;167;ge43879ffaa_0_673"/>
          <p:cNvSpPr txBox="1"/>
          <p:nvPr>
            <p:ph idx="4" type="title"/>
          </p:nvPr>
        </p:nvSpPr>
        <p:spPr>
          <a:xfrm>
            <a:off x="3910549" y="3452475"/>
            <a:ext cx="3633300" cy="7581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400"/>
              <a:buNone/>
              <a:defRPr sz="4400">
                <a:solidFill>
                  <a:schemeClr val="dk1"/>
                </a:solidFill>
              </a:defRPr>
            </a:lvl1pPr>
            <a:lvl2pPr lvl="1" rtl="0" algn="r">
              <a:lnSpc>
                <a:spcPct val="100000"/>
              </a:lnSpc>
              <a:spcBef>
                <a:spcPts val="0"/>
              </a:spcBef>
              <a:spcAft>
                <a:spcPts val="0"/>
              </a:spcAft>
              <a:buClr>
                <a:schemeClr val="dk1"/>
              </a:buClr>
              <a:buSzPts val="4400"/>
              <a:buNone/>
              <a:defRPr sz="4400">
                <a:solidFill>
                  <a:schemeClr val="dk1"/>
                </a:solidFill>
              </a:defRPr>
            </a:lvl2pPr>
            <a:lvl3pPr lvl="2" rtl="0" algn="r">
              <a:lnSpc>
                <a:spcPct val="100000"/>
              </a:lnSpc>
              <a:spcBef>
                <a:spcPts val="0"/>
              </a:spcBef>
              <a:spcAft>
                <a:spcPts val="0"/>
              </a:spcAft>
              <a:buClr>
                <a:schemeClr val="dk1"/>
              </a:buClr>
              <a:buSzPts val="4400"/>
              <a:buNone/>
              <a:defRPr sz="4400">
                <a:solidFill>
                  <a:schemeClr val="dk1"/>
                </a:solidFill>
              </a:defRPr>
            </a:lvl3pPr>
            <a:lvl4pPr lvl="3" rtl="0" algn="r">
              <a:lnSpc>
                <a:spcPct val="100000"/>
              </a:lnSpc>
              <a:spcBef>
                <a:spcPts val="0"/>
              </a:spcBef>
              <a:spcAft>
                <a:spcPts val="0"/>
              </a:spcAft>
              <a:buClr>
                <a:schemeClr val="dk1"/>
              </a:buClr>
              <a:buSzPts val="4400"/>
              <a:buNone/>
              <a:defRPr sz="4400">
                <a:solidFill>
                  <a:schemeClr val="dk1"/>
                </a:solidFill>
              </a:defRPr>
            </a:lvl4pPr>
            <a:lvl5pPr lvl="4" rtl="0" algn="r">
              <a:lnSpc>
                <a:spcPct val="100000"/>
              </a:lnSpc>
              <a:spcBef>
                <a:spcPts val="0"/>
              </a:spcBef>
              <a:spcAft>
                <a:spcPts val="0"/>
              </a:spcAft>
              <a:buClr>
                <a:schemeClr val="dk1"/>
              </a:buClr>
              <a:buSzPts val="4400"/>
              <a:buNone/>
              <a:defRPr sz="4400">
                <a:solidFill>
                  <a:schemeClr val="dk1"/>
                </a:solidFill>
              </a:defRPr>
            </a:lvl5pPr>
            <a:lvl6pPr lvl="5" rtl="0" algn="r">
              <a:lnSpc>
                <a:spcPct val="100000"/>
              </a:lnSpc>
              <a:spcBef>
                <a:spcPts val="0"/>
              </a:spcBef>
              <a:spcAft>
                <a:spcPts val="0"/>
              </a:spcAft>
              <a:buClr>
                <a:schemeClr val="dk1"/>
              </a:buClr>
              <a:buSzPts val="4400"/>
              <a:buNone/>
              <a:defRPr sz="4400">
                <a:solidFill>
                  <a:schemeClr val="dk1"/>
                </a:solidFill>
              </a:defRPr>
            </a:lvl6pPr>
            <a:lvl7pPr lvl="6" rtl="0" algn="r">
              <a:lnSpc>
                <a:spcPct val="100000"/>
              </a:lnSpc>
              <a:spcBef>
                <a:spcPts val="0"/>
              </a:spcBef>
              <a:spcAft>
                <a:spcPts val="0"/>
              </a:spcAft>
              <a:buClr>
                <a:schemeClr val="dk1"/>
              </a:buClr>
              <a:buSzPts val="4400"/>
              <a:buNone/>
              <a:defRPr sz="4400">
                <a:solidFill>
                  <a:schemeClr val="dk1"/>
                </a:solidFill>
              </a:defRPr>
            </a:lvl7pPr>
            <a:lvl8pPr lvl="7" rtl="0" algn="r">
              <a:lnSpc>
                <a:spcPct val="100000"/>
              </a:lnSpc>
              <a:spcBef>
                <a:spcPts val="0"/>
              </a:spcBef>
              <a:spcAft>
                <a:spcPts val="0"/>
              </a:spcAft>
              <a:buClr>
                <a:schemeClr val="dk1"/>
              </a:buClr>
              <a:buSzPts val="4400"/>
              <a:buNone/>
              <a:defRPr sz="4400">
                <a:solidFill>
                  <a:schemeClr val="dk1"/>
                </a:solidFill>
              </a:defRPr>
            </a:lvl8pPr>
            <a:lvl9pPr lvl="8" rtl="0" algn="r">
              <a:lnSpc>
                <a:spcPct val="100000"/>
              </a:lnSpc>
              <a:spcBef>
                <a:spcPts val="0"/>
              </a:spcBef>
              <a:spcAft>
                <a:spcPts val="0"/>
              </a:spcAft>
              <a:buClr>
                <a:schemeClr val="dk1"/>
              </a:buClr>
              <a:buSzPts val="4400"/>
              <a:buNone/>
              <a:defRPr sz="4400">
                <a:solidFill>
                  <a:schemeClr val="dk1"/>
                </a:solidFill>
              </a:defRPr>
            </a:lvl9pPr>
          </a:lstStyle>
          <a:p/>
        </p:txBody>
      </p:sp>
      <p:sp>
        <p:nvSpPr>
          <p:cNvPr id="168" name="Google Shape;168;ge43879ffaa_0_673"/>
          <p:cNvSpPr txBox="1"/>
          <p:nvPr>
            <p:ph idx="5" type="body"/>
          </p:nvPr>
        </p:nvSpPr>
        <p:spPr>
          <a:xfrm>
            <a:off x="3910561" y="4027675"/>
            <a:ext cx="3633300" cy="393600"/>
          </a:xfrm>
          <a:prstGeom prst="rect">
            <a:avLst/>
          </a:prstGeom>
          <a:noFill/>
          <a:ln>
            <a:noFill/>
          </a:ln>
        </p:spPr>
        <p:txBody>
          <a:bodyPr anchorCtr="0" anchor="t" bIns="91425" lIns="91425" spcFirstLastPara="1" rIns="91425" wrap="square" tIns="91425">
            <a:noAutofit/>
          </a:bodyPr>
          <a:lstStyle>
            <a:lvl1pPr indent="-317500" lvl="0" marL="457200" rtl="0" algn="r">
              <a:lnSpc>
                <a:spcPct val="115000"/>
              </a:lnSpc>
              <a:spcBef>
                <a:spcPts val="0"/>
              </a:spcBef>
              <a:spcAft>
                <a:spcPts val="0"/>
              </a:spcAft>
              <a:buClr>
                <a:schemeClr val="dk1"/>
              </a:buClr>
              <a:buSzPts val="1400"/>
              <a:buChar char="●"/>
              <a:defRPr sz="1400">
                <a:solidFill>
                  <a:schemeClr val="dk1"/>
                </a:solidFill>
              </a:defRPr>
            </a:lvl1pPr>
            <a:lvl2pPr indent="-317500" lvl="1" marL="914400" rtl="0" algn="r">
              <a:lnSpc>
                <a:spcPct val="115000"/>
              </a:lnSpc>
              <a:spcBef>
                <a:spcPts val="1600"/>
              </a:spcBef>
              <a:spcAft>
                <a:spcPts val="0"/>
              </a:spcAft>
              <a:buClr>
                <a:schemeClr val="dk1"/>
              </a:buClr>
              <a:buSzPts val="1400"/>
              <a:buChar char="○"/>
              <a:defRPr>
                <a:solidFill>
                  <a:schemeClr val="dk1"/>
                </a:solidFill>
              </a:defRPr>
            </a:lvl2pPr>
            <a:lvl3pPr indent="-317500" lvl="2" marL="1371600" rtl="0" algn="r">
              <a:lnSpc>
                <a:spcPct val="115000"/>
              </a:lnSpc>
              <a:spcBef>
                <a:spcPts val="1600"/>
              </a:spcBef>
              <a:spcAft>
                <a:spcPts val="0"/>
              </a:spcAft>
              <a:buClr>
                <a:schemeClr val="dk1"/>
              </a:buClr>
              <a:buSzPts val="1400"/>
              <a:buChar char="■"/>
              <a:defRPr>
                <a:solidFill>
                  <a:schemeClr val="dk1"/>
                </a:solidFill>
              </a:defRPr>
            </a:lvl3pPr>
            <a:lvl4pPr indent="-317500" lvl="3" marL="1828800" rtl="0" algn="r">
              <a:lnSpc>
                <a:spcPct val="115000"/>
              </a:lnSpc>
              <a:spcBef>
                <a:spcPts val="1600"/>
              </a:spcBef>
              <a:spcAft>
                <a:spcPts val="0"/>
              </a:spcAft>
              <a:buClr>
                <a:schemeClr val="dk1"/>
              </a:buClr>
              <a:buSzPts val="1400"/>
              <a:buChar char="●"/>
              <a:defRPr>
                <a:solidFill>
                  <a:schemeClr val="dk1"/>
                </a:solidFill>
              </a:defRPr>
            </a:lvl4pPr>
            <a:lvl5pPr indent="-317500" lvl="4" marL="2286000" rtl="0" algn="r">
              <a:lnSpc>
                <a:spcPct val="115000"/>
              </a:lnSpc>
              <a:spcBef>
                <a:spcPts val="1600"/>
              </a:spcBef>
              <a:spcAft>
                <a:spcPts val="0"/>
              </a:spcAft>
              <a:buClr>
                <a:schemeClr val="dk1"/>
              </a:buClr>
              <a:buSzPts val="1400"/>
              <a:buChar char="○"/>
              <a:defRPr>
                <a:solidFill>
                  <a:schemeClr val="dk1"/>
                </a:solidFill>
              </a:defRPr>
            </a:lvl5pPr>
            <a:lvl6pPr indent="-317500" lvl="5" marL="2743200" rtl="0" algn="r">
              <a:lnSpc>
                <a:spcPct val="115000"/>
              </a:lnSpc>
              <a:spcBef>
                <a:spcPts val="1600"/>
              </a:spcBef>
              <a:spcAft>
                <a:spcPts val="0"/>
              </a:spcAft>
              <a:buClr>
                <a:schemeClr val="dk1"/>
              </a:buClr>
              <a:buSzPts val="1400"/>
              <a:buChar char="■"/>
              <a:defRPr>
                <a:solidFill>
                  <a:schemeClr val="dk1"/>
                </a:solidFill>
              </a:defRPr>
            </a:lvl6pPr>
            <a:lvl7pPr indent="-317500" lvl="6" marL="3200400" rtl="0" algn="r">
              <a:lnSpc>
                <a:spcPct val="115000"/>
              </a:lnSpc>
              <a:spcBef>
                <a:spcPts val="1600"/>
              </a:spcBef>
              <a:spcAft>
                <a:spcPts val="0"/>
              </a:spcAft>
              <a:buClr>
                <a:schemeClr val="dk1"/>
              </a:buClr>
              <a:buSzPts val="1400"/>
              <a:buChar char="●"/>
              <a:defRPr>
                <a:solidFill>
                  <a:schemeClr val="dk1"/>
                </a:solidFill>
              </a:defRPr>
            </a:lvl7pPr>
            <a:lvl8pPr indent="-317500" lvl="7" marL="3657600" rtl="0" algn="r">
              <a:lnSpc>
                <a:spcPct val="115000"/>
              </a:lnSpc>
              <a:spcBef>
                <a:spcPts val="1600"/>
              </a:spcBef>
              <a:spcAft>
                <a:spcPts val="0"/>
              </a:spcAft>
              <a:buClr>
                <a:schemeClr val="dk1"/>
              </a:buClr>
              <a:buSzPts val="1400"/>
              <a:buChar char="○"/>
              <a:defRPr>
                <a:solidFill>
                  <a:schemeClr val="dk1"/>
                </a:solidFill>
              </a:defRPr>
            </a:lvl8pPr>
            <a:lvl9pPr indent="-317500" lvl="8" marL="4114800" rtl="0" algn="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69" name="Shape 169"/>
        <p:cNvGrpSpPr/>
        <p:nvPr/>
      </p:nvGrpSpPr>
      <p:grpSpPr>
        <a:xfrm>
          <a:off x="0" y="0"/>
          <a:ext cx="0" cy="0"/>
          <a:chOff x="0" y="0"/>
          <a:chExt cx="0" cy="0"/>
        </a:xfrm>
      </p:grpSpPr>
      <p:sp>
        <p:nvSpPr>
          <p:cNvPr id="170" name="Google Shape;170;ge43879ffaa_0_680"/>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e43879ffaa_0_680"/>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e43879ffaa_0_680"/>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e43879ffaa_0_680"/>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4" name="Google Shape;174;ge43879ffaa_0_680"/>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5" name="Google Shape;175;ge43879ffaa_0_680"/>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6" name="Google Shape;176;ge43879ffaa_0_680"/>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7" name="Google Shape;177;ge43879ffaa_0_680"/>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8" name="Google Shape;178;ge43879ffaa_0_680"/>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9" name="Google Shape;179;ge43879ffaa_0_680"/>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180" name="Shape 180"/>
        <p:cNvGrpSpPr/>
        <p:nvPr/>
      </p:nvGrpSpPr>
      <p:grpSpPr>
        <a:xfrm>
          <a:off x="0" y="0"/>
          <a:ext cx="0" cy="0"/>
          <a:chOff x="0" y="0"/>
          <a:chExt cx="0" cy="0"/>
        </a:xfrm>
      </p:grpSpPr>
      <p:sp>
        <p:nvSpPr>
          <p:cNvPr id="181" name="Google Shape;181;ge43879ffaa_0_691"/>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e43879ffaa_0_691"/>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3" name="Google Shape;183;ge43879ffaa_0_691"/>
          <p:cNvSpPr txBox="1"/>
          <p:nvPr>
            <p:ph idx="1" type="subTitle"/>
          </p:nvPr>
        </p:nvSpPr>
        <p:spPr>
          <a:xfrm>
            <a:off x="719725"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4" name="Google Shape;184;ge43879ffaa_0_691"/>
          <p:cNvSpPr txBox="1"/>
          <p:nvPr>
            <p:ph idx="2" type="title"/>
          </p:nvPr>
        </p:nvSpPr>
        <p:spPr>
          <a:xfrm>
            <a:off x="6240149"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5" name="Google Shape;185;ge43879ffaa_0_691"/>
          <p:cNvSpPr txBox="1"/>
          <p:nvPr>
            <p:ph idx="3" type="subTitle"/>
          </p:nvPr>
        </p:nvSpPr>
        <p:spPr>
          <a:xfrm>
            <a:off x="6240151"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6" name="Google Shape;186;ge43879ffaa_0_691"/>
          <p:cNvSpPr txBox="1"/>
          <p:nvPr>
            <p:ph idx="4" type="title"/>
          </p:nvPr>
        </p:nvSpPr>
        <p:spPr>
          <a:xfrm>
            <a:off x="3480750"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7" name="Google Shape;187;ge43879ffaa_0_691"/>
          <p:cNvSpPr txBox="1"/>
          <p:nvPr>
            <p:ph idx="5" type="subTitle"/>
          </p:nvPr>
        </p:nvSpPr>
        <p:spPr>
          <a:xfrm>
            <a:off x="3480750"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8" name="Google Shape;188;ge43879ffaa_0_691"/>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89" name="Shape 189"/>
        <p:cNvGrpSpPr/>
        <p:nvPr/>
      </p:nvGrpSpPr>
      <p:grpSpPr>
        <a:xfrm>
          <a:off x="0" y="0"/>
          <a:ext cx="0" cy="0"/>
          <a:chOff x="0" y="0"/>
          <a:chExt cx="0" cy="0"/>
        </a:xfrm>
      </p:grpSpPr>
      <p:sp>
        <p:nvSpPr>
          <p:cNvPr id="190" name="Google Shape;190;ge43879ffaa_0_700"/>
          <p:cNvSpPr txBox="1"/>
          <p:nvPr>
            <p:ph type="title"/>
          </p:nvPr>
        </p:nvSpPr>
        <p:spPr>
          <a:xfrm>
            <a:off x="1954575" y="16805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1" name="Google Shape;191;ge43879ffaa_0_700"/>
          <p:cNvSpPr txBox="1"/>
          <p:nvPr>
            <p:ph idx="1" type="subTitle"/>
          </p:nvPr>
        </p:nvSpPr>
        <p:spPr>
          <a:xfrm>
            <a:off x="1343775" y="2008955"/>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2" name="Google Shape;192;ge43879ffaa_0_700"/>
          <p:cNvSpPr txBox="1"/>
          <p:nvPr>
            <p:ph idx="2" type="title"/>
          </p:nvPr>
        </p:nvSpPr>
        <p:spPr>
          <a:xfrm>
            <a:off x="1954575" y="332557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3" name="Google Shape;193;ge43879ffaa_0_700"/>
          <p:cNvSpPr txBox="1"/>
          <p:nvPr>
            <p:ph idx="3" type="subTitle"/>
          </p:nvPr>
        </p:nvSpPr>
        <p:spPr>
          <a:xfrm>
            <a:off x="1343775" y="3654876"/>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4" name="Google Shape;194;ge43879ffaa_0_700"/>
          <p:cNvSpPr txBox="1"/>
          <p:nvPr>
            <p:ph idx="4" type="title"/>
          </p:nvPr>
        </p:nvSpPr>
        <p:spPr>
          <a:xfrm>
            <a:off x="5754525" y="16805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5" name="Google Shape;195;ge43879ffaa_0_700"/>
          <p:cNvSpPr txBox="1"/>
          <p:nvPr>
            <p:ph idx="5" type="subTitle"/>
          </p:nvPr>
        </p:nvSpPr>
        <p:spPr>
          <a:xfrm>
            <a:off x="5143725" y="2008955"/>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6" name="Google Shape;196;ge43879ffaa_0_700"/>
          <p:cNvSpPr txBox="1"/>
          <p:nvPr>
            <p:ph idx="6" type="title"/>
          </p:nvPr>
        </p:nvSpPr>
        <p:spPr>
          <a:xfrm>
            <a:off x="5754525" y="33257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7" name="Google Shape;197;ge43879ffaa_0_700"/>
          <p:cNvSpPr txBox="1"/>
          <p:nvPr>
            <p:ph idx="7" type="subTitle"/>
          </p:nvPr>
        </p:nvSpPr>
        <p:spPr>
          <a:xfrm>
            <a:off x="5143725" y="3654431"/>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8" name="Google Shape;198;ge43879ffaa_0_700"/>
          <p:cNvSpPr txBox="1"/>
          <p:nvPr>
            <p:ph idx="8"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9" name="Shape 199"/>
        <p:cNvGrpSpPr/>
        <p:nvPr/>
      </p:nvGrpSpPr>
      <p:grpSpPr>
        <a:xfrm>
          <a:off x="0" y="0"/>
          <a:ext cx="0" cy="0"/>
          <a:chOff x="0" y="0"/>
          <a:chExt cx="0" cy="0"/>
        </a:xfrm>
      </p:grpSpPr>
      <p:sp>
        <p:nvSpPr>
          <p:cNvPr id="200" name="Google Shape;200;ge43879ffaa_0_710"/>
          <p:cNvSpPr/>
          <p:nvPr/>
        </p:nvSpPr>
        <p:spPr>
          <a:xfrm>
            <a:off x="-23475" y="2372860"/>
            <a:ext cx="9167400" cy="2783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e43879ffaa_0_710"/>
          <p:cNvSpPr txBox="1"/>
          <p:nvPr>
            <p:ph idx="1" type="subTitle"/>
          </p:nvPr>
        </p:nvSpPr>
        <p:spPr>
          <a:xfrm>
            <a:off x="1367327" y="3851753"/>
            <a:ext cx="31008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2" name="Google Shape;202;ge43879ffaa_0_710"/>
          <p:cNvSpPr txBox="1"/>
          <p:nvPr>
            <p:ph idx="2" type="subTitle"/>
          </p:nvPr>
        </p:nvSpPr>
        <p:spPr>
          <a:xfrm>
            <a:off x="4675873" y="3851753"/>
            <a:ext cx="31008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3" name="Google Shape;203;ge43879ffaa_0_710"/>
          <p:cNvSpPr txBox="1"/>
          <p:nvPr>
            <p:ph type="title"/>
          </p:nvPr>
        </p:nvSpPr>
        <p:spPr>
          <a:xfrm>
            <a:off x="1850627" y="3553050"/>
            <a:ext cx="21342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4" name="Google Shape;204;ge43879ffaa_0_710"/>
          <p:cNvSpPr txBox="1"/>
          <p:nvPr>
            <p:ph idx="3" type="title"/>
          </p:nvPr>
        </p:nvSpPr>
        <p:spPr>
          <a:xfrm>
            <a:off x="5159173" y="3553050"/>
            <a:ext cx="21342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5" name="Google Shape;205;ge43879ffaa_0_710"/>
          <p:cNvSpPr txBox="1"/>
          <p:nvPr>
            <p:ph idx="4"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206" name="Shape 206"/>
        <p:cNvGrpSpPr/>
        <p:nvPr/>
      </p:nvGrpSpPr>
      <p:grpSpPr>
        <a:xfrm>
          <a:off x="0" y="0"/>
          <a:ext cx="0" cy="0"/>
          <a:chOff x="0" y="0"/>
          <a:chExt cx="0" cy="0"/>
        </a:xfrm>
      </p:grpSpPr>
      <p:sp>
        <p:nvSpPr>
          <p:cNvPr id="207" name="Google Shape;207;ge43879ffaa_0_717"/>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2"/>
              </a:buClr>
              <a:buSzPts val="3000"/>
              <a:buNone/>
              <a:defRPr>
                <a:solidFill>
                  <a:schemeClr val="dk2"/>
                </a:solidFill>
              </a:defRPr>
            </a:lvl2pPr>
            <a:lvl3pPr lvl="2" rtl="0" algn="l">
              <a:lnSpc>
                <a:spcPct val="100000"/>
              </a:lnSpc>
              <a:spcBef>
                <a:spcPts val="0"/>
              </a:spcBef>
              <a:spcAft>
                <a:spcPts val="0"/>
              </a:spcAft>
              <a:buClr>
                <a:schemeClr val="dk2"/>
              </a:buClr>
              <a:buSzPts val="3000"/>
              <a:buNone/>
              <a:defRPr>
                <a:solidFill>
                  <a:schemeClr val="dk2"/>
                </a:solidFill>
              </a:defRPr>
            </a:lvl3pPr>
            <a:lvl4pPr lvl="3" rtl="0" algn="l">
              <a:lnSpc>
                <a:spcPct val="100000"/>
              </a:lnSpc>
              <a:spcBef>
                <a:spcPts val="0"/>
              </a:spcBef>
              <a:spcAft>
                <a:spcPts val="0"/>
              </a:spcAft>
              <a:buClr>
                <a:schemeClr val="dk2"/>
              </a:buClr>
              <a:buSzPts val="3000"/>
              <a:buNone/>
              <a:defRPr>
                <a:solidFill>
                  <a:schemeClr val="dk2"/>
                </a:solidFill>
              </a:defRPr>
            </a:lvl4pPr>
            <a:lvl5pPr lvl="4" rtl="0" algn="l">
              <a:lnSpc>
                <a:spcPct val="100000"/>
              </a:lnSpc>
              <a:spcBef>
                <a:spcPts val="0"/>
              </a:spcBef>
              <a:spcAft>
                <a:spcPts val="0"/>
              </a:spcAft>
              <a:buClr>
                <a:schemeClr val="dk2"/>
              </a:buClr>
              <a:buSzPts val="3000"/>
              <a:buNone/>
              <a:defRPr>
                <a:solidFill>
                  <a:schemeClr val="dk2"/>
                </a:solidFill>
              </a:defRPr>
            </a:lvl5pPr>
            <a:lvl6pPr lvl="5" rtl="0" algn="l">
              <a:lnSpc>
                <a:spcPct val="100000"/>
              </a:lnSpc>
              <a:spcBef>
                <a:spcPts val="0"/>
              </a:spcBef>
              <a:spcAft>
                <a:spcPts val="0"/>
              </a:spcAft>
              <a:buClr>
                <a:schemeClr val="dk2"/>
              </a:buClr>
              <a:buSzPts val="3000"/>
              <a:buNone/>
              <a:defRPr>
                <a:solidFill>
                  <a:schemeClr val="dk2"/>
                </a:solidFill>
              </a:defRPr>
            </a:lvl6pPr>
            <a:lvl7pPr lvl="6" rtl="0" algn="l">
              <a:lnSpc>
                <a:spcPct val="100000"/>
              </a:lnSpc>
              <a:spcBef>
                <a:spcPts val="0"/>
              </a:spcBef>
              <a:spcAft>
                <a:spcPts val="0"/>
              </a:spcAft>
              <a:buClr>
                <a:schemeClr val="dk2"/>
              </a:buClr>
              <a:buSzPts val="3000"/>
              <a:buNone/>
              <a:defRPr>
                <a:solidFill>
                  <a:schemeClr val="dk2"/>
                </a:solidFill>
              </a:defRPr>
            </a:lvl7pPr>
            <a:lvl8pPr lvl="7" rtl="0" algn="l">
              <a:lnSpc>
                <a:spcPct val="100000"/>
              </a:lnSpc>
              <a:spcBef>
                <a:spcPts val="0"/>
              </a:spcBef>
              <a:spcAft>
                <a:spcPts val="0"/>
              </a:spcAft>
              <a:buClr>
                <a:schemeClr val="dk2"/>
              </a:buClr>
              <a:buSzPts val="3000"/>
              <a:buNone/>
              <a:defRPr>
                <a:solidFill>
                  <a:schemeClr val="dk2"/>
                </a:solidFill>
              </a:defRPr>
            </a:lvl8pPr>
            <a:lvl9pPr lvl="8" rtl="0" algn="l">
              <a:lnSpc>
                <a:spcPct val="100000"/>
              </a:lnSpc>
              <a:spcBef>
                <a:spcPts val="0"/>
              </a:spcBef>
              <a:spcAft>
                <a:spcPts val="0"/>
              </a:spcAft>
              <a:buClr>
                <a:schemeClr val="dk2"/>
              </a:buClr>
              <a:buSzPts val="3000"/>
              <a:buNone/>
              <a:defRPr>
                <a:solidFill>
                  <a:schemeClr val="dk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08" name="Shape 208"/>
        <p:cNvGrpSpPr/>
        <p:nvPr/>
      </p:nvGrpSpPr>
      <p:grpSpPr>
        <a:xfrm>
          <a:off x="0" y="0"/>
          <a:ext cx="0" cy="0"/>
          <a:chOff x="0" y="0"/>
          <a:chExt cx="0" cy="0"/>
        </a:xfrm>
      </p:grpSpPr>
      <p:sp>
        <p:nvSpPr>
          <p:cNvPr id="209" name="Google Shape;209;ge43879ffaa_0_719"/>
          <p:cNvSpPr txBox="1"/>
          <p:nvPr>
            <p:ph type="title"/>
          </p:nvPr>
        </p:nvSpPr>
        <p:spPr>
          <a:xfrm>
            <a:off x="3781050" y="951300"/>
            <a:ext cx="4629900" cy="2936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5500"/>
              <a:buNone/>
              <a:defRPr sz="5500">
                <a:solidFill>
                  <a:schemeClr val="lt1"/>
                </a:solidFill>
              </a:defRPr>
            </a:lvl2pPr>
            <a:lvl3pPr lvl="2" rtl="0" algn="r">
              <a:lnSpc>
                <a:spcPct val="100000"/>
              </a:lnSpc>
              <a:spcBef>
                <a:spcPts val="0"/>
              </a:spcBef>
              <a:spcAft>
                <a:spcPts val="0"/>
              </a:spcAft>
              <a:buClr>
                <a:schemeClr val="lt1"/>
              </a:buClr>
              <a:buSzPts val="5500"/>
              <a:buNone/>
              <a:defRPr sz="5500">
                <a:solidFill>
                  <a:schemeClr val="lt1"/>
                </a:solidFill>
              </a:defRPr>
            </a:lvl3pPr>
            <a:lvl4pPr lvl="3" rtl="0" algn="r">
              <a:lnSpc>
                <a:spcPct val="100000"/>
              </a:lnSpc>
              <a:spcBef>
                <a:spcPts val="0"/>
              </a:spcBef>
              <a:spcAft>
                <a:spcPts val="0"/>
              </a:spcAft>
              <a:buClr>
                <a:schemeClr val="lt1"/>
              </a:buClr>
              <a:buSzPts val="5500"/>
              <a:buNone/>
              <a:defRPr sz="5500">
                <a:solidFill>
                  <a:schemeClr val="lt1"/>
                </a:solidFill>
              </a:defRPr>
            </a:lvl4pPr>
            <a:lvl5pPr lvl="4" rtl="0" algn="r">
              <a:lnSpc>
                <a:spcPct val="100000"/>
              </a:lnSpc>
              <a:spcBef>
                <a:spcPts val="0"/>
              </a:spcBef>
              <a:spcAft>
                <a:spcPts val="0"/>
              </a:spcAft>
              <a:buClr>
                <a:schemeClr val="lt1"/>
              </a:buClr>
              <a:buSzPts val="5500"/>
              <a:buNone/>
              <a:defRPr sz="5500">
                <a:solidFill>
                  <a:schemeClr val="lt1"/>
                </a:solidFill>
              </a:defRPr>
            </a:lvl5pPr>
            <a:lvl6pPr lvl="5" rtl="0" algn="r">
              <a:lnSpc>
                <a:spcPct val="100000"/>
              </a:lnSpc>
              <a:spcBef>
                <a:spcPts val="0"/>
              </a:spcBef>
              <a:spcAft>
                <a:spcPts val="0"/>
              </a:spcAft>
              <a:buClr>
                <a:schemeClr val="lt1"/>
              </a:buClr>
              <a:buSzPts val="5500"/>
              <a:buNone/>
              <a:defRPr sz="5500">
                <a:solidFill>
                  <a:schemeClr val="lt1"/>
                </a:solidFill>
              </a:defRPr>
            </a:lvl6pPr>
            <a:lvl7pPr lvl="6" rtl="0" algn="r">
              <a:lnSpc>
                <a:spcPct val="100000"/>
              </a:lnSpc>
              <a:spcBef>
                <a:spcPts val="0"/>
              </a:spcBef>
              <a:spcAft>
                <a:spcPts val="0"/>
              </a:spcAft>
              <a:buClr>
                <a:schemeClr val="lt1"/>
              </a:buClr>
              <a:buSzPts val="5500"/>
              <a:buNone/>
              <a:defRPr sz="5500">
                <a:solidFill>
                  <a:schemeClr val="lt1"/>
                </a:solidFill>
              </a:defRPr>
            </a:lvl7pPr>
            <a:lvl8pPr lvl="7" rtl="0" algn="r">
              <a:lnSpc>
                <a:spcPct val="100000"/>
              </a:lnSpc>
              <a:spcBef>
                <a:spcPts val="0"/>
              </a:spcBef>
              <a:spcAft>
                <a:spcPts val="0"/>
              </a:spcAft>
              <a:buClr>
                <a:schemeClr val="lt1"/>
              </a:buClr>
              <a:buSzPts val="5500"/>
              <a:buNone/>
              <a:defRPr sz="5500">
                <a:solidFill>
                  <a:schemeClr val="lt1"/>
                </a:solidFill>
              </a:defRPr>
            </a:lvl8pPr>
            <a:lvl9pPr lvl="8" rtl="0" algn="r">
              <a:lnSpc>
                <a:spcPct val="100000"/>
              </a:lnSpc>
              <a:spcBef>
                <a:spcPts val="0"/>
              </a:spcBef>
              <a:spcAft>
                <a:spcPts val="0"/>
              </a:spcAft>
              <a:buClr>
                <a:schemeClr val="lt1"/>
              </a:buClr>
              <a:buSzPts val="5500"/>
              <a:buNone/>
              <a:defRPr sz="5500">
                <a:solidFill>
                  <a:schemeClr val="lt1"/>
                </a:solidFill>
              </a:defRPr>
            </a:lvl9pPr>
          </a:lstStyle>
          <a:p/>
        </p:txBody>
      </p:sp>
      <p:sp>
        <p:nvSpPr>
          <p:cNvPr id="210" name="Google Shape;210;ge43879ffaa_0_719"/>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211" name="Shape 211"/>
        <p:cNvGrpSpPr/>
        <p:nvPr/>
      </p:nvGrpSpPr>
      <p:grpSpPr>
        <a:xfrm>
          <a:off x="0" y="0"/>
          <a:ext cx="0" cy="0"/>
          <a:chOff x="0" y="0"/>
          <a:chExt cx="0" cy="0"/>
        </a:xfrm>
      </p:grpSpPr>
      <p:sp>
        <p:nvSpPr>
          <p:cNvPr id="212" name="Google Shape;212;ge43879ffaa_0_722"/>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e43879ffaa_0_722"/>
          <p:cNvSpPr txBox="1"/>
          <p:nvPr>
            <p:ph idx="1" type="body"/>
          </p:nvPr>
        </p:nvSpPr>
        <p:spPr>
          <a:xfrm>
            <a:off x="5353050" y="1695625"/>
            <a:ext cx="2597400" cy="798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214" name="Google Shape;214;ge43879ffaa_0_722"/>
          <p:cNvSpPr txBox="1"/>
          <p:nvPr>
            <p:ph type="title"/>
          </p:nvPr>
        </p:nvSpPr>
        <p:spPr>
          <a:xfrm>
            <a:off x="5147550" y="530725"/>
            <a:ext cx="34779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215" name="Shape 215"/>
        <p:cNvGrpSpPr/>
        <p:nvPr/>
      </p:nvGrpSpPr>
      <p:grpSpPr>
        <a:xfrm>
          <a:off x="0" y="0"/>
          <a:ext cx="0" cy="0"/>
          <a:chOff x="0" y="0"/>
          <a:chExt cx="0" cy="0"/>
        </a:xfrm>
      </p:grpSpPr>
      <p:sp>
        <p:nvSpPr>
          <p:cNvPr id="216" name="Google Shape;216;ge43879ffaa_0_726"/>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217" name="Google Shape;217;ge43879ffaa_0_726"/>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Clr>
                <a:schemeClr val="lt1"/>
              </a:buClr>
              <a:buSzPts val="1200"/>
              <a:buChar char="●"/>
              <a:defRPr sz="14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18" name="Google Shape;218;ge43879ffaa_0_726"/>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chemeClr val="lt1"/>
                </a:solidFill>
                <a:latin typeface="Montserrat"/>
                <a:ea typeface="Montserrat"/>
                <a:cs typeface="Montserrat"/>
                <a:sym typeface="Montserrat"/>
              </a:rPr>
              <a:t>CREDITS: This presentation template was created by </a:t>
            </a:r>
            <a:r>
              <a:rPr b="1" i="0" lang="es" sz="900" u="none" cap="none" strike="noStrike">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s" sz="900" u="none" cap="none" strike="noStrike">
                <a:solidFill>
                  <a:schemeClr val="lt1"/>
                </a:solidFill>
                <a:latin typeface="Montserrat"/>
                <a:ea typeface="Montserrat"/>
                <a:cs typeface="Montserrat"/>
                <a:sym typeface="Montserrat"/>
              </a:rPr>
              <a:t>, including icons by </a:t>
            </a:r>
            <a:r>
              <a:rPr b="1" i="0" lang="es" sz="900" u="none" cap="none" strike="noStrike">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s" sz="900" u="none" cap="none" strike="noStrike">
                <a:solidFill>
                  <a:schemeClr val="lt1"/>
                </a:solidFill>
                <a:latin typeface="Montserrat"/>
                <a:ea typeface="Montserrat"/>
                <a:cs typeface="Montserrat"/>
                <a:sym typeface="Montserrat"/>
              </a:rPr>
              <a:t>, infographics &amp; images by </a:t>
            </a:r>
            <a:r>
              <a:rPr b="1" i="0" lang="es" sz="900" u="none" cap="none" strike="noStrike">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s" sz="900" u="none" cap="none" strike="noStrike">
                <a:solidFill>
                  <a:schemeClr val="lt1"/>
                </a:solidFill>
                <a:latin typeface="Montserrat"/>
                <a:ea typeface="Montserrat"/>
                <a:cs typeface="Montserrat"/>
                <a:sym typeface="Montserrat"/>
              </a:rPr>
              <a:t> </a:t>
            </a:r>
            <a:endParaRPr b="0" i="0" sz="900" u="none" cap="none" strike="noStrike">
              <a:solidFill>
                <a:schemeClr val="lt1"/>
              </a:solidFill>
              <a:latin typeface="Montserrat"/>
              <a:ea typeface="Montserrat"/>
              <a:cs typeface="Montserrat"/>
              <a:sym typeface="Montserrat"/>
            </a:endParaRPr>
          </a:p>
        </p:txBody>
      </p:sp>
      <p:sp>
        <p:nvSpPr>
          <p:cNvPr id="219" name="Google Shape;219;ge43879ffaa_0_726"/>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e43879ffaa_0_726"/>
          <p:cNvSpPr txBox="1"/>
          <p:nvPr>
            <p:ph idx="2" type="subTitle"/>
          </p:nvPr>
        </p:nvSpPr>
        <p:spPr>
          <a:xfrm>
            <a:off x="715925" y="1595095"/>
            <a:ext cx="3007500" cy="532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chemeClr val="lt1"/>
              </a:buClr>
              <a:buSzPts val="1400"/>
              <a:buNone/>
              <a:defRPr sz="1400">
                <a:solidFill>
                  <a:schemeClr val="lt1"/>
                </a:solidFill>
              </a:defRPr>
            </a:lvl1pPr>
            <a:lvl2pPr lvl="1" rtl="0" algn="l">
              <a:lnSpc>
                <a:spcPct val="115000"/>
              </a:lnSpc>
              <a:spcBef>
                <a:spcPts val="1600"/>
              </a:spcBef>
              <a:spcAft>
                <a:spcPts val="0"/>
              </a:spcAft>
              <a:buClr>
                <a:schemeClr val="lt1"/>
              </a:buClr>
              <a:buSzPts val="1400"/>
              <a:buNone/>
              <a:defRPr>
                <a:solidFill>
                  <a:schemeClr val="lt1"/>
                </a:solidFill>
              </a:defRPr>
            </a:lvl2pPr>
            <a:lvl3pPr lvl="2" rtl="0" algn="l">
              <a:lnSpc>
                <a:spcPct val="115000"/>
              </a:lnSpc>
              <a:spcBef>
                <a:spcPts val="1600"/>
              </a:spcBef>
              <a:spcAft>
                <a:spcPts val="0"/>
              </a:spcAft>
              <a:buClr>
                <a:schemeClr val="lt1"/>
              </a:buClr>
              <a:buSzPts val="1400"/>
              <a:buNone/>
              <a:defRPr>
                <a:solidFill>
                  <a:schemeClr val="lt1"/>
                </a:solidFill>
              </a:defRPr>
            </a:lvl3pPr>
            <a:lvl4pPr lvl="3" rtl="0" algn="l">
              <a:lnSpc>
                <a:spcPct val="115000"/>
              </a:lnSpc>
              <a:spcBef>
                <a:spcPts val="1600"/>
              </a:spcBef>
              <a:spcAft>
                <a:spcPts val="0"/>
              </a:spcAft>
              <a:buClr>
                <a:schemeClr val="lt1"/>
              </a:buClr>
              <a:buSzPts val="1400"/>
              <a:buNone/>
              <a:defRPr>
                <a:solidFill>
                  <a:schemeClr val="lt1"/>
                </a:solidFill>
              </a:defRPr>
            </a:lvl4pPr>
            <a:lvl5pPr lvl="4" rtl="0" algn="l">
              <a:lnSpc>
                <a:spcPct val="115000"/>
              </a:lnSpc>
              <a:spcBef>
                <a:spcPts val="1600"/>
              </a:spcBef>
              <a:spcAft>
                <a:spcPts val="0"/>
              </a:spcAft>
              <a:buClr>
                <a:schemeClr val="lt1"/>
              </a:buClr>
              <a:buSzPts val="1400"/>
              <a:buNone/>
              <a:defRPr>
                <a:solidFill>
                  <a:schemeClr val="lt1"/>
                </a:solidFill>
              </a:defRPr>
            </a:lvl5pPr>
            <a:lvl6pPr lvl="5" rtl="0" algn="l">
              <a:lnSpc>
                <a:spcPct val="115000"/>
              </a:lnSpc>
              <a:spcBef>
                <a:spcPts val="1600"/>
              </a:spcBef>
              <a:spcAft>
                <a:spcPts val="0"/>
              </a:spcAft>
              <a:buClr>
                <a:schemeClr val="lt1"/>
              </a:buClr>
              <a:buSzPts val="1400"/>
              <a:buNone/>
              <a:defRPr>
                <a:solidFill>
                  <a:schemeClr val="lt1"/>
                </a:solidFill>
              </a:defRPr>
            </a:lvl6pPr>
            <a:lvl7pPr lvl="6" rtl="0" algn="l">
              <a:lnSpc>
                <a:spcPct val="115000"/>
              </a:lnSpc>
              <a:spcBef>
                <a:spcPts val="1600"/>
              </a:spcBef>
              <a:spcAft>
                <a:spcPts val="0"/>
              </a:spcAft>
              <a:buClr>
                <a:schemeClr val="lt1"/>
              </a:buClr>
              <a:buSzPts val="1400"/>
              <a:buNone/>
              <a:defRPr>
                <a:solidFill>
                  <a:schemeClr val="lt1"/>
                </a:solidFill>
              </a:defRPr>
            </a:lvl7pPr>
            <a:lvl8pPr lvl="7" rtl="0" algn="l">
              <a:lnSpc>
                <a:spcPct val="115000"/>
              </a:lnSpc>
              <a:spcBef>
                <a:spcPts val="1600"/>
              </a:spcBef>
              <a:spcAft>
                <a:spcPts val="0"/>
              </a:spcAft>
              <a:buClr>
                <a:schemeClr val="lt1"/>
              </a:buClr>
              <a:buSzPts val="1400"/>
              <a:buNone/>
              <a:defRPr>
                <a:solidFill>
                  <a:schemeClr val="lt1"/>
                </a:solidFill>
              </a:defRPr>
            </a:lvl8pPr>
            <a:lvl9pPr lvl="8" rtl="0" algn="l">
              <a:lnSpc>
                <a:spcPct val="115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221" name="Shape 221"/>
        <p:cNvGrpSpPr/>
        <p:nvPr/>
      </p:nvGrpSpPr>
      <p:grpSpPr>
        <a:xfrm>
          <a:off x="0" y="0"/>
          <a:ext cx="0" cy="0"/>
          <a:chOff x="0" y="0"/>
          <a:chExt cx="0" cy="0"/>
        </a:xfrm>
      </p:grpSpPr>
      <p:sp>
        <p:nvSpPr>
          <p:cNvPr id="222" name="Google Shape;222;ge43879ffaa_0_732"/>
          <p:cNvSpPr txBox="1"/>
          <p:nvPr>
            <p:ph idx="1" type="body"/>
          </p:nvPr>
        </p:nvSpPr>
        <p:spPr>
          <a:xfrm>
            <a:off x="713225" y="1348475"/>
            <a:ext cx="5768100" cy="3255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rtl="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223" name="Google Shape;223;ge43879ffaa_0_73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Section Header">
  <p:cSld name="21_Section Header">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ge43879ffaa_0_736"/>
          <p:cNvSpPr txBox="1"/>
          <p:nvPr>
            <p:ph idx="1" type="body"/>
          </p:nvPr>
        </p:nvSpPr>
        <p:spPr>
          <a:xfrm>
            <a:off x="4257350" y="944826"/>
            <a:ext cx="4889100" cy="1986000"/>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100000"/>
              </a:lnSpc>
              <a:spcBef>
                <a:spcPts val="480"/>
              </a:spcBef>
              <a:spcAft>
                <a:spcPts val="0"/>
              </a:spcAft>
              <a:buClr>
                <a:srgbClr val="FFFFFF"/>
              </a:buClr>
              <a:buSzPts val="2400"/>
              <a:buNone/>
              <a:defRPr i="0" sz="2400" u="none" cap="none" strike="noStrike">
                <a:solidFill>
                  <a:srgbClr val="FFFFFF"/>
                </a:solidFill>
              </a:defRPr>
            </a:lvl1pPr>
            <a:lvl2pPr indent="-228600" lvl="1" marL="914400" marR="0" rtl="0" algn="l">
              <a:lnSpc>
                <a:spcPct val="100000"/>
              </a:lnSpc>
              <a:spcBef>
                <a:spcPts val="360"/>
              </a:spcBef>
              <a:spcAft>
                <a:spcPts val="0"/>
              </a:spcAft>
              <a:buClr>
                <a:srgbClr val="888888"/>
              </a:buClr>
              <a:buSzPts val="1800"/>
              <a:buNone/>
              <a:defRPr i="0" sz="1800" u="none" cap="none" strike="noStrike">
                <a:solidFill>
                  <a:srgbClr val="888888"/>
                </a:solidFill>
              </a:defRPr>
            </a:lvl2pPr>
            <a:lvl3pPr indent="-228600" lvl="2" marL="1371600" marR="0" rtl="0" algn="l">
              <a:lnSpc>
                <a:spcPct val="100000"/>
              </a:lnSpc>
              <a:spcBef>
                <a:spcPts val="320"/>
              </a:spcBef>
              <a:spcAft>
                <a:spcPts val="0"/>
              </a:spcAft>
              <a:buClr>
                <a:srgbClr val="888888"/>
              </a:buClr>
              <a:buSzPts val="1600"/>
              <a:buNone/>
              <a:defRPr i="0" sz="1600" u="none" cap="none" strike="noStrike">
                <a:solidFill>
                  <a:srgbClr val="888888"/>
                </a:solidFill>
              </a:defRPr>
            </a:lvl3pPr>
            <a:lvl4pPr indent="-228600" lvl="3" marL="1828800" marR="0" rtl="0" algn="l">
              <a:lnSpc>
                <a:spcPct val="100000"/>
              </a:lnSpc>
              <a:spcBef>
                <a:spcPts val="280"/>
              </a:spcBef>
              <a:spcAft>
                <a:spcPts val="0"/>
              </a:spcAft>
              <a:buClr>
                <a:srgbClr val="888888"/>
              </a:buClr>
              <a:buSzPts val="1400"/>
              <a:buNone/>
              <a:defRPr i="0" sz="1400" u="none" cap="none" strike="noStrike">
                <a:solidFill>
                  <a:srgbClr val="888888"/>
                </a:solidFill>
              </a:defRPr>
            </a:lvl4pPr>
            <a:lvl5pPr indent="-228600" lvl="4" marL="2286000" marR="0" rtl="0" algn="l">
              <a:lnSpc>
                <a:spcPct val="100000"/>
              </a:lnSpc>
              <a:spcBef>
                <a:spcPts val="280"/>
              </a:spcBef>
              <a:spcAft>
                <a:spcPts val="0"/>
              </a:spcAft>
              <a:buClr>
                <a:srgbClr val="888888"/>
              </a:buClr>
              <a:buSzPts val="1400"/>
              <a:buNone/>
              <a:defRPr i="0" sz="1400" u="none" cap="none" strike="noStrike">
                <a:solidFill>
                  <a:srgbClr val="888888"/>
                </a:solidFill>
              </a:defRPr>
            </a:lvl5pPr>
            <a:lvl6pPr indent="-228600" lvl="5" marL="2743200" marR="0" rtl="0" algn="l">
              <a:lnSpc>
                <a:spcPct val="100000"/>
              </a:lnSpc>
              <a:spcBef>
                <a:spcPts val="280"/>
              </a:spcBef>
              <a:spcAft>
                <a:spcPts val="0"/>
              </a:spcAft>
              <a:buClr>
                <a:srgbClr val="888888"/>
              </a:buClr>
              <a:buSzPts val="1400"/>
              <a:buNone/>
              <a:defRPr i="0" sz="1400" u="none" cap="none" strike="noStrike">
                <a:solidFill>
                  <a:srgbClr val="888888"/>
                </a:solidFill>
              </a:defRPr>
            </a:lvl6pPr>
            <a:lvl7pPr indent="-228600" lvl="6" marL="3200400" marR="0" rtl="0" algn="l">
              <a:lnSpc>
                <a:spcPct val="100000"/>
              </a:lnSpc>
              <a:spcBef>
                <a:spcPts val="280"/>
              </a:spcBef>
              <a:spcAft>
                <a:spcPts val="0"/>
              </a:spcAft>
              <a:buClr>
                <a:srgbClr val="888888"/>
              </a:buClr>
              <a:buSzPts val="1400"/>
              <a:buNone/>
              <a:defRPr i="0" sz="1400" u="none" cap="none" strike="noStrike">
                <a:solidFill>
                  <a:srgbClr val="888888"/>
                </a:solidFill>
              </a:defRPr>
            </a:lvl7pPr>
            <a:lvl8pPr indent="-228600" lvl="7" marL="3657600" marR="0" rtl="0" algn="l">
              <a:lnSpc>
                <a:spcPct val="100000"/>
              </a:lnSpc>
              <a:spcBef>
                <a:spcPts val="280"/>
              </a:spcBef>
              <a:spcAft>
                <a:spcPts val="0"/>
              </a:spcAft>
              <a:buClr>
                <a:srgbClr val="888888"/>
              </a:buClr>
              <a:buSzPts val="1400"/>
              <a:buNone/>
              <a:defRPr i="0" sz="1400" u="none" cap="none" strike="noStrike">
                <a:solidFill>
                  <a:srgbClr val="888888"/>
                </a:solidFill>
              </a:defRPr>
            </a:lvl8pPr>
            <a:lvl9pPr indent="-228600" lvl="8" marL="4114800" marR="0" rtl="0" algn="l">
              <a:lnSpc>
                <a:spcPct val="100000"/>
              </a:lnSpc>
              <a:spcBef>
                <a:spcPts val="280"/>
              </a:spcBef>
              <a:spcAft>
                <a:spcPts val="0"/>
              </a:spcAft>
              <a:buClr>
                <a:srgbClr val="888888"/>
              </a:buClr>
              <a:buSzPts val="1400"/>
              <a:buNone/>
              <a:defRPr i="0" sz="1400" u="none" cap="none" strike="noStrike">
                <a:solidFill>
                  <a:srgbClr val="888888"/>
                </a:solidFill>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0" Type="http://schemas.openxmlformats.org/officeDocument/2006/relationships/theme" Target="../theme/theme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5" name="Shape 55"/>
        <p:cNvGrpSpPr/>
        <p:nvPr/>
      </p:nvGrpSpPr>
      <p:grpSpPr>
        <a:xfrm>
          <a:off x="0" y="0"/>
          <a:ext cx="0" cy="0"/>
          <a:chOff x="0" y="0"/>
          <a:chExt cx="0" cy="0"/>
        </a:xfrm>
      </p:grpSpPr>
      <p:sp>
        <p:nvSpPr>
          <p:cNvPr id="56" name="Google Shape;56;ge43879ffaa_0_566"/>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ExtraLight"/>
              <a:buNone/>
              <a:defRPr b="0" i="0" sz="2700" u="none" cap="none" strike="noStrike">
                <a:solidFill>
                  <a:schemeClr val="hlink"/>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57" name="Google Shape;57;ge43879ffaa_0_566"/>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hyperlink" Target="https://www.forbes.com/sites/gilpress/2016/03/23/data-preparation-most-time-consuming-least-enjoyable-data-science-task-survey-says/?sh=45908b446f63" TargetMode="External"/><Relationship Id="rId5" Type="http://schemas.openxmlformats.org/officeDocument/2006/relationships/hyperlink" Target="https://www.forbes.com/sites/gilpress/2016/03/23/data-preparation-most-time-consuming-least-enjoyable-data-science-task-survey-says/?sh=45908b446f6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scikit-learn.org/stable/modules/generated/sklearn.pipeline.Pipeline.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youtube.com/watch?v=rODUBTRUV0U" TargetMode="External"/><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e43879ffaa_0_177"/>
          <p:cNvSpPr txBox="1"/>
          <p:nvPr/>
        </p:nvSpPr>
        <p:spPr>
          <a:xfrm>
            <a:off x="2161500" y="3806550"/>
            <a:ext cx="52035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oboto Mono"/>
                <a:ea typeface="Roboto Mono"/>
                <a:cs typeface="Roboto Mono"/>
                <a:sym typeface="Roboto Mono"/>
              </a:rPr>
              <a:t>Regularización</a:t>
            </a:r>
            <a:r>
              <a:rPr lang="es" sz="1200">
                <a:solidFill>
                  <a:srgbClr val="FFFFFF"/>
                </a:solidFill>
                <a:latin typeface="Roboto Mono"/>
                <a:ea typeface="Roboto Mono"/>
                <a:cs typeface="Roboto Mono"/>
                <a:sym typeface="Roboto Mono"/>
              </a:rPr>
              <a:t> - </a:t>
            </a:r>
            <a:r>
              <a:rPr lang="es" sz="1200">
                <a:solidFill>
                  <a:srgbClr val="FFFFFF"/>
                </a:solidFill>
                <a:latin typeface="Roboto Mono"/>
                <a:ea typeface="Roboto Mono"/>
                <a:cs typeface="Roboto Mono"/>
                <a:sym typeface="Roboto Mono"/>
              </a:rPr>
              <a:t>Optimización</a:t>
            </a:r>
            <a:r>
              <a:rPr lang="es" sz="1200">
                <a:solidFill>
                  <a:srgbClr val="FFFFFF"/>
                </a:solidFill>
                <a:latin typeface="Roboto Mono"/>
                <a:ea typeface="Roboto Mono"/>
                <a:cs typeface="Roboto Mono"/>
                <a:sym typeface="Roboto Mono"/>
              </a:rPr>
              <a:t> y Feature Engineering</a:t>
            </a:r>
            <a:endParaRPr sz="1200">
              <a:solidFill>
                <a:srgbClr val="FFFFFF"/>
              </a:solidFill>
              <a:latin typeface="Roboto Mono"/>
              <a:ea typeface="Roboto Mono"/>
              <a:cs typeface="Roboto Mono"/>
              <a:sym typeface="Roboto Mono"/>
            </a:endParaRPr>
          </a:p>
        </p:txBody>
      </p:sp>
      <p:pic>
        <p:nvPicPr>
          <p:cNvPr id="232" name="Google Shape;232;ge43879ffaa_0_177"/>
          <p:cNvPicPr preferRelativeResize="0"/>
          <p:nvPr/>
        </p:nvPicPr>
        <p:blipFill rotWithShape="1">
          <a:blip r:embed="rId3">
            <a:alphaModFix/>
          </a:blip>
          <a:srcRect b="0" l="0" r="0" t="0"/>
          <a:stretch/>
        </p:blipFill>
        <p:spPr>
          <a:xfrm>
            <a:off x="3296700" y="1153200"/>
            <a:ext cx="2550600" cy="2469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e17d3755df_0_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Ridge</a:t>
            </a:r>
            <a:endParaRPr>
              <a:solidFill>
                <a:srgbClr val="CEA6FF"/>
              </a:solidFill>
            </a:endParaRPr>
          </a:p>
        </p:txBody>
      </p:sp>
      <p:sp>
        <p:nvSpPr>
          <p:cNvPr id="373" name="Google Shape;373;ge17d3755df_0_122"/>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e17d3755df_0_12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e17d3755df_0_122"/>
          <p:cNvSpPr txBox="1"/>
          <p:nvPr>
            <p:ph idx="1" type="body"/>
          </p:nvPr>
        </p:nvSpPr>
        <p:spPr>
          <a:xfrm>
            <a:off x="896250" y="1215788"/>
            <a:ext cx="16968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b="1" lang="es" sz="1600">
                <a:latin typeface="Roboto Mono"/>
                <a:ea typeface="Roboto Mono"/>
                <a:cs typeface="Roboto Mono"/>
                <a:sym typeface="Roboto Mono"/>
              </a:rPr>
              <a:t>Corolario</a:t>
            </a:r>
            <a:endParaRPr b="1" sz="1600">
              <a:latin typeface="Roboto Mono"/>
              <a:ea typeface="Roboto Mono"/>
              <a:cs typeface="Roboto Mono"/>
              <a:sym typeface="Roboto Mono"/>
            </a:endParaRPr>
          </a:p>
        </p:txBody>
      </p:sp>
      <p:pic>
        <p:nvPicPr>
          <p:cNvPr id="376" name="Google Shape;376;ge17d3755df_0_122"/>
          <p:cNvPicPr preferRelativeResize="0"/>
          <p:nvPr/>
        </p:nvPicPr>
        <p:blipFill>
          <a:blip r:embed="rId3">
            <a:alphaModFix/>
          </a:blip>
          <a:stretch>
            <a:fillRect/>
          </a:stretch>
        </p:blipFill>
        <p:spPr>
          <a:xfrm>
            <a:off x="1558675" y="1695438"/>
            <a:ext cx="4610100" cy="876300"/>
          </a:xfrm>
          <a:prstGeom prst="rect">
            <a:avLst/>
          </a:prstGeom>
          <a:noFill/>
          <a:ln>
            <a:noFill/>
          </a:ln>
        </p:spPr>
      </p:pic>
      <p:sp>
        <p:nvSpPr>
          <p:cNvPr id="377" name="Google Shape;377;ge17d3755df_0_122"/>
          <p:cNvSpPr txBox="1"/>
          <p:nvPr/>
        </p:nvSpPr>
        <p:spPr>
          <a:xfrm>
            <a:off x="1281075" y="2764400"/>
            <a:ext cx="5307300" cy="10620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900">
                <a:latin typeface="Abel"/>
                <a:ea typeface="Abel"/>
                <a:cs typeface="Abel"/>
                <a:sym typeface="Abel"/>
              </a:rPr>
              <a:t>La </a:t>
            </a:r>
            <a:r>
              <a:rPr b="1" lang="es" sz="1900">
                <a:latin typeface="Abel"/>
                <a:ea typeface="Abel"/>
                <a:cs typeface="Abel"/>
                <a:sym typeface="Abel"/>
              </a:rPr>
              <a:t>disminución de la varianza</a:t>
            </a:r>
            <a:r>
              <a:rPr lang="es" sz="1900">
                <a:latin typeface="Abel"/>
                <a:ea typeface="Abel"/>
                <a:cs typeface="Abel"/>
                <a:sym typeface="Abel"/>
              </a:rPr>
              <a:t> que se obtiene mediante la regularización </a:t>
            </a:r>
            <a:r>
              <a:rPr b="1" lang="es" sz="1900">
                <a:latin typeface="Abel"/>
                <a:ea typeface="Abel"/>
                <a:cs typeface="Abel"/>
                <a:sym typeface="Abel"/>
              </a:rPr>
              <a:t>Ridge</a:t>
            </a:r>
            <a:r>
              <a:rPr lang="es" sz="1900">
                <a:latin typeface="Abel"/>
                <a:ea typeface="Abel"/>
                <a:cs typeface="Abel"/>
                <a:sym typeface="Abel"/>
              </a:rPr>
              <a:t> más que compensa el </a:t>
            </a:r>
            <a:r>
              <a:rPr b="1" lang="es" sz="1900">
                <a:latin typeface="Abel"/>
                <a:ea typeface="Abel"/>
                <a:cs typeface="Abel"/>
                <a:sym typeface="Abel"/>
              </a:rPr>
              <a:t>aumento del sesgo</a:t>
            </a:r>
            <a:endParaRPr b="1" sz="1900">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e17d3755df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Lasso</a:t>
            </a:r>
            <a:endParaRPr>
              <a:solidFill>
                <a:srgbClr val="CEA6FF"/>
              </a:solidFill>
            </a:endParaRPr>
          </a:p>
        </p:txBody>
      </p:sp>
      <p:sp>
        <p:nvSpPr>
          <p:cNvPr id="383" name="Google Shape;383;ge17d3755df_0_13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e17d3755df_0_13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e17d3755df_0_131"/>
          <p:cNvSpPr txBox="1"/>
          <p:nvPr>
            <p:ph idx="1" type="body"/>
          </p:nvPr>
        </p:nvSpPr>
        <p:spPr>
          <a:xfrm>
            <a:off x="595650" y="1236600"/>
            <a:ext cx="7952700" cy="118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b="1" lang="es" sz="1600">
                <a:latin typeface="Roboto Mono"/>
                <a:ea typeface="Roboto Mono"/>
                <a:cs typeface="Roboto Mono"/>
                <a:sym typeface="Roboto Mono"/>
              </a:rPr>
              <a:t>Lasso</a:t>
            </a:r>
            <a:r>
              <a:rPr lang="es" sz="1600">
                <a:latin typeface="Roboto Mono"/>
                <a:ea typeface="Roboto Mono"/>
                <a:cs typeface="Roboto Mono"/>
                <a:sym typeface="Roboto Mono"/>
              </a:rPr>
              <a:t> a diferencia de Ridge tiene una penalización mediante el </a:t>
            </a:r>
            <a:r>
              <a:rPr b="1" lang="es" sz="1600">
                <a:latin typeface="Roboto Mono"/>
                <a:ea typeface="Roboto Mono"/>
                <a:cs typeface="Roboto Mono"/>
                <a:sym typeface="Roboto Mono"/>
              </a:rPr>
              <a:t>valor absoluto</a:t>
            </a:r>
            <a:r>
              <a:rPr lang="es" sz="1600">
                <a:latin typeface="Roboto Mono"/>
                <a:ea typeface="Roboto Mono"/>
                <a:cs typeface="Roboto Mono"/>
                <a:sym typeface="Roboto Mono"/>
              </a:rPr>
              <a:t> de los coeficientes. Lo que genera que para cierto valores de λ algunos parámetros tome valor </a:t>
            </a:r>
            <a:r>
              <a:rPr b="1" lang="es" sz="1600">
                <a:latin typeface="Roboto Mono"/>
                <a:ea typeface="Roboto Mono"/>
                <a:cs typeface="Roboto Mono"/>
                <a:sym typeface="Roboto Mono"/>
              </a:rPr>
              <a:t>igual</a:t>
            </a:r>
            <a:r>
              <a:rPr lang="es" sz="1600">
                <a:latin typeface="Roboto Mono"/>
                <a:ea typeface="Roboto Mono"/>
                <a:cs typeface="Roboto Mono"/>
                <a:sym typeface="Roboto Mono"/>
              </a:rPr>
              <a:t> a cero. Por este motivo se puede utilizar como </a:t>
            </a:r>
            <a:r>
              <a:rPr b="1" lang="es" sz="1600">
                <a:latin typeface="Roboto Mono"/>
                <a:ea typeface="Roboto Mono"/>
                <a:cs typeface="Roboto Mono"/>
                <a:sym typeface="Roboto Mono"/>
              </a:rPr>
              <a:t>selector de variables</a:t>
            </a:r>
            <a:endParaRPr b="1" sz="1600">
              <a:latin typeface="Roboto Mono"/>
              <a:ea typeface="Roboto Mono"/>
              <a:cs typeface="Roboto Mono"/>
              <a:sym typeface="Roboto Mono"/>
            </a:endParaRPr>
          </a:p>
        </p:txBody>
      </p:sp>
      <p:pic>
        <p:nvPicPr>
          <p:cNvPr id="386" name="Google Shape;386;ge17d3755df_0_131"/>
          <p:cNvPicPr preferRelativeResize="0"/>
          <p:nvPr/>
        </p:nvPicPr>
        <p:blipFill>
          <a:blip r:embed="rId3">
            <a:alphaModFix/>
          </a:blip>
          <a:stretch>
            <a:fillRect/>
          </a:stretch>
        </p:blipFill>
        <p:spPr>
          <a:xfrm>
            <a:off x="1543050" y="2400300"/>
            <a:ext cx="6057900" cy="1104900"/>
          </a:xfrm>
          <a:prstGeom prst="rect">
            <a:avLst/>
          </a:prstGeom>
          <a:noFill/>
          <a:ln>
            <a:noFill/>
          </a:ln>
        </p:spPr>
      </p:pic>
      <p:grpSp>
        <p:nvGrpSpPr>
          <p:cNvPr id="387" name="Google Shape;387;ge17d3755df_0_131"/>
          <p:cNvGrpSpPr/>
          <p:nvPr/>
        </p:nvGrpSpPr>
        <p:grpSpPr>
          <a:xfrm>
            <a:off x="3960466" y="3414775"/>
            <a:ext cx="1741614" cy="612550"/>
            <a:chOff x="2662425" y="2195575"/>
            <a:chExt cx="1361700" cy="612550"/>
          </a:xfrm>
        </p:grpSpPr>
        <p:grpSp>
          <p:nvGrpSpPr>
            <p:cNvPr id="388" name="Google Shape;388;ge17d3755df_0_131"/>
            <p:cNvGrpSpPr/>
            <p:nvPr/>
          </p:nvGrpSpPr>
          <p:grpSpPr>
            <a:xfrm>
              <a:off x="2662425" y="2195575"/>
              <a:ext cx="1361700" cy="357000"/>
              <a:chOff x="2662425" y="2195575"/>
              <a:chExt cx="1361700" cy="357000"/>
            </a:xfrm>
          </p:grpSpPr>
          <p:cxnSp>
            <p:nvCxnSpPr>
              <p:cNvPr id="389" name="Google Shape;389;ge17d3755df_0_131"/>
              <p:cNvCxnSpPr/>
              <p:nvPr/>
            </p:nvCxnSpPr>
            <p:spPr>
              <a:xfrm>
                <a:off x="2662425" y="2195575"/>
                <a:ext cx="810600" cy="357000"/>
              </a:xfrm>
              <a:prstGeom prst="bentConnector3">
                <a:avLst>
                  <a:gd fmla="val 1694" name="adj1"/>
                </a:avLst>
              </a:prstGeom>
              <a:noFill/>
              <a:ln cap="flat" cmpd="sng" w="9525">
                <a:solidFill>
                  <a:schemeClr val="dk2"/>
                </a:solidFill>
                <a:prstDash val="solid"/>
                <a:round/>
                <a:headEnd len="med" w="med" type="none"/>
                <a:tailEnd len="med" w="med" type="none"/>
              </a:ln>
            </p:spPr>
          </p:cxnSp>
          <p:cxnSp>
            <p:nvCxnSpPr>
              <p:cNvPr id="390" name="Google Shape;390;ge17d3755df_0_131"/>
              <p:cNvCxnSpPr/>
              <p:nvPr/>
            </p:nvCxnSpPr>
            <p:spPr>
              <a:xfrm flipH="1" rot="10800000">
                <a:off x="3473025" y="2209975"/>
                <a:ext cx="551100" cy="342600"/>
              </a:xfrm>
              <a:prstGeom prst="bentConnector3">
                <a:avLst>
                  <a:gd fmla="val 98644" name="adj1"/>
                </a:avLst>
              </a:prstGeom>
              <a:noFill/>
              <a:ln cap="flat" cmpd="sng" w="9525">
                <a:solidFill>
                  <a:schemeClr val="dk2"/>
                </a:solidFill>
                <a:prstDash val="solid"/>
                <a:round/>
                <a:headEnd len="med" w="med" type="none"/>
                <a:tailEnd len="med" w="med" type="none"/>
              </a:ln>
            </p:spPr>
          </p:cxnSp>
        </p:grpSp>
        <p:cxnSp>
          <p:nvCxnSpPr>
            <p:cNvPr id="391" name="Google Shape;391;ge17d3755df_0_131"/>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sp>
        <p:nvSpPr>
          <p:cNvPr id="392" name="Google Shape;392;ge17d3755df_0_131"/>
          <p:cNvSpPr txBox="1"/>
          <p:nvPr/>
        </p:nvSpPr>
        <p:spPr>
          <a:xfrm>
            <a:off x="4137575" y="4027325"/>
            <a:ext cx="16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Abel"/>
                <a:ea typeface="Abel"/>
                <a:cs typeface="Abel"/>
                <a:sym typeface="Abel"/>
              </a:rPr>
              <a:t>Función de Error</a:t>
            </a:r>
            <a:endParaRPr b="1">
              <a:latin typeface="Abel"/>
              <a:ea typeface="Abel"/>
              <a:cs typeface="Abel"/>
              <a:sym typeface="Abel"/>
            </a:endParaRPr>
          </a:p>
        </p:txBody>
      </p:sp>
      <p:cxnSp>
        <p:nvCxnSpPr>
          <p:cNvPr id="393" name="Google Shape;393;ge17d3755df_0_131"/>
          <p:cNvCxnSpPr/>
          <p:nvPr/>
        </p:nvCxnSpPr>
        <p:spPr>
          <a:xfrm rot="10800000">
            <a:off x="6270500" y="3294325"/>
            <a:ext cx="0" cy="597000"/>
          </a:xfrm>
          <a:prstGeom prst="straightConnector1">
            <a:avLst/>
          </a:prstGeom>
          <a:noFill/>
          <a:ln cap="flat" cmpd="sng" w="9525">
            <a:solidFill>
              <a:schemeClr val="dk2"/>
            </a:solidFill>
            <a:prstDash val="solid"/>
            <a:round/>
            <a:headEnd len="med" w="med" type="none"/>
            <a:tailEnd len="med" w="med" type="triangle"/>
          </a:ln>
        </p:spPr>
      </p:cxnSp>
      <p:sp>
        <p:nvSpPr>
          <p:cNvPr id="394" name="Google Shape;394;ge17d3755df_0_131"/>
          <p:cNvSpPr txBox="1"/>
          <p:nvPr/>
        </p:nvSpPr>
        <p:spPr>
          <a:xfrm>
            <a:off x="5442200" y="3969525"/>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Abel"/>
                <a:ea typeface="Abel"/>
                <a:cs typeface="Abel"/>
                <a:sym typeface="Abel"/>
              </a:rPr>
              <a:t>Parámetro de Penalización</a:t>
            </a:r>
            <a:endParaRPr b="1">
              <a:latin typeface="Abel"/>
              <a:ea typeface="Abel"/>
              <a:cs typeface="Abel"/>
              <a:sym typeface="Abel"/>
            </a:endParaRPr>
          </a:p>
        </p:txBody>
      </p:sp>
      <p:cxnSp>
        <p:nvCxnSpPr>
          <p:cNvPr id="395" name="Google Shape;395;ge17d3755df_0_131"/>
          <p:cNvCxnSpPr/>
          <p:nvPr/>
        </p:nvCxnSpPr>
        <p:spPr>
          <a:xfrm rot="10800000">
            <a:off x="7001575" y="3266200"/>
            <a:ext cx="346800" cy="751200"/>
          </a:xfrm>
          <a:prstGeom prst="straightConnector1">
            <a:avLst/>
          </a:prstGeom>
          <a:noFill/>
          <a:ln cap="flat" cmpd="sng" w="9525">
            <a:solidFill>
              <a:schemeClr val="dk2"/>
            </a:solidFill>
            <a:prstDash val="solid"/>
            <a:round/>
            <a:headEnd len="med" w="med" type="none"/>
            <a:tailEnd len="med" w="med" type="triangle"/>
          </a:ln>
        </p:spPr>
      </p:cxnSp>
      <p:sp>
        <p:nvSpPr>
          <p:cNvPr id="396" name="Google Shape;396;ge17d3755df_0_131"/>
          <p:cNvSpPr txBox="1"/>
          <p:nvPr/>
        </p:nvSpPr>
        <p:spPr>
          <a:xfrm>
            <a:off x="6737600" y="3969525"/>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Abel"/>
                <a:ea typeface="Abel"/>
                <a:cs typeface="Abel"/>
                <a:sym typeface="Abel"/>
              </a:rPr>
              <a:t>Penalización lineal (L1)</a:t>
            </a:r>
            <a:endParaRPr b="1">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e17d3755df_0_1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Elastic Net</a:t>
            </a:r>
            <a:endParaRPr>
              <a:solidFill>
                <a:srgbClr val="CEA6FF"/>
              </a:solidFill>
            </a:endParaRPr>
          </a:p>
        </p:txBody>
      </p:sp>
      <p:sp>
        <p:nvSpPr>
          <p:cNvPr id="402" name="Google Shape;402;ge17d3755df_0_158"/>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e17d3755df_0_15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e17d3755df_0_158"/>
          <p:cNvSpPr txBox="1"/>
          <p:nvPr>
            <p:ph idx="1" type="body"/>
          </p:nvPr>
        </p:nvSpPr>
        <p:spPr>
          <a:xfrm>
            <a:off x="713225" y="1284850"/>
            <a:ext cx="7587000" cy="74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b="1" lang="es" sz="1600">
                <a:latin typeface="Roboto Mono"/>
                <a:ea typeface="Roboto Mono"/>
                <a:cs typeface="Roboto Mono"/>
                <a:sym typeface="Roboto Mono"/>
              </a:rPr>
              <a:t>Elastic Net</a:t>
            </a:r>
            <a:r>
              <a:rPr lang="es" sz="1600">
                <a:latin typeface="Roboto Mono"/>
                <a:ea typeface="Roboto Mono"/>
                <a:cs typeface="Roboto Mono"/>
                <a:sym typeface="Roboto Mono"/>
              </a:rPr>
              <a:t> surge de la combinación de las regularizaciones Ridge y Lasso. Mediante el parámetro </a:t>
            </a:r>
            <a:r>
              <a:rPr lang="es" sz="1600">
                <a:solidFill>
                  <a:srgbClr val="000000"/>
                </a:solidFill>
              </a:rPr>
              <a:t>𝛂</a:t>
            </a:r>
            <a:r>
              <a:rPr b="1" lang="es" sz="1700">
                <a:latin typeface="Roboto Mono"/>
                <a:ea typeface="Roboto Mono"/>
                <a:cs typeface="Roboto Mono"/>
                <a:sym typeface="Roboto Mono"/>
              </a:rPr>
              <a:t> </a:t>
            </a:r>
            <a:r>
              <a:rPr lang="es" sz="1600">
                <a:latin typeface="Roboto Mono"/>
                <a:ea typeface="Roboto Mono"/>
                <a:cs typeface="Roboto Mono"/>
                <a:sym typeface="Roboto Mono"/>
              </a:rPr>
              <a:t>(alpha) se controla el tipo de penalidad del modelo.</a:t>
            </a:r>
            <a:endParaRPr sz="1600">
              <a:latin typeface="Roboto Mono"/>
              <a:ea typeface="Roboto Mono"/>
              <a:cs typeface="Roboto Mono"/>
              <a:sym typeface="Roboto Mono"/>
            </a:endParaRPr>
          </a:p>
        </p:txBody>
      </p:sp>
      <p:pic>
        <p:nvPicPr>
          <p:cNvPr id="405" name="Google Shape;405;ge17d3755df_0_158"/>
          <p:cNvPicPr preferRelativeResize="0"/>
          <p:nvPr/>
        </p:nvPicPr>
        <p:blipFill>
          <a:blip r:embed="rId3">
            <a:alphaModFix/>
          </a:blip>
          <a:stretch>
            <a:fillRect/>
          </a:stretch>
        </p:blipFill>
        <p:spPr>
          <a:xfrm>
            <a:off x="1698025" y="2571750"/>
            <a:ext cx="4914900" cy="771525"/>
          </a:xfrm>
          <a:prstGeom prst="rect">
            <a:avLst/>
          </a:prstGeom>
          <a:noFill/>
          <a:ln>
            <a:noFill/>
          </a:ln>
        </p:spPr>
      </p:pic>
      <p:sp>
        <p:nvSpPr>
          <p:cNvPr id="406" name="Google Shape;406;ge17d3755df_0_158"/>
          <p:cNvSpPr txBox="1"/>
          <p:nvPr/>
        </p:nvSpPr>
        <p:spPr>
          <a:xfrm>
            <a:off x="655975" y="4114800"/>
            <a:ext cx="21072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bel"/>
              <a:buChar char="●"/>
            </a:pPr>
            <a:r>
              <a:t/>
            </a:r>
            <a:endParaRPr sz="1600">
              <a:latin typeface="Abel"/>
              <a:ea typeface="Abel"/>
              <a:cs typeface="Abel"/>
              <a:sym typeface="Abel"/>
            </a:endParaRPr>
          </a:p>
        </p:txBody>
      </p:sp>
      <p:pic>
        <p:nvPicPr>
          <p:cNvPr id="407" name="Google Shape;407;ge17d3755df_0_158"/>
          <p:cNvPicPr preferRelativeResize="0"/>
          <p:nvPr/>
        </p:nvPicPr>
        <p:blipFill>
          <a:blip r:embed="rId4">
            <a:alphaModFix/>
          </a:blip>
          <a:stretch>
            <a:fillRect/>
          </a:stretch>
        </p:blipFill>
        <p:spPr>
          <a:xfrm>
            <a:off x="1225925" y="4035075"/>
            <a:ext cx="2209800" cy="590550"/>
          </a:xfrm>
          <a:prstGeom prst="rect">
            <a:avLst/>
          </a:prstGeom>
          <a:noFill/>
          <a:ln>
            <a:noFill/>
          </a:ln>
        </p:spPr>
      </p:pic>
      <p:sp>
        <p:nvSpPr>
          <p:cNvPr id="408" name="Google Shape;408;ge17d3755df_0_158"/>
          <p:cNvSpPr txBox="1"/>
          <p:nvPr/>
        </p:nvSpPr>
        <p:spPr>
          <a:xfrm>
            <a:off x="4505725" y="4194525"/>
            <a:ext cx="21072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bel"/>
              <a:buChar char="●"/>
            </a:pPr>
            <a:r>
              <a:t/>
            </a:r>
            <a:endParaRPr sz="1600">
              <a:latin typeface="Abel"/>
              <a:ea typeface="Abel"/>
              <a:cs typeface="Abel"/>
              <a:sym typeface="Abel"/>
            </a:endParaRPr>
          </a:p>
        </p:txBody>
      </p:sp>
      <p:pic>
        <p:nvPicPr>
          <p:cNvPr id="409" name="Google Shape;409;ge17d3755df_0_158"/>
          <p:cNvPicPr preferRelativeResize="0"/>
          <p:nvPr/>
        </p:nvPicPr>
        <p:blipFill>
          <a:blip r:embed="rId5">
            <a:alphaModFix/>
          </a:blip>
          <a:stretch>
            <a:fillRect/>
          </a:stretch>
        </p:blipFill>
        <p:spPr>
          <a:xfrm>
            <a:off x="5105400" y="4191000"/>
            <a:ext cx="2107200" cy="5340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17d3755df_0_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extLst>
                  <a:ext uri="http://customooxmlschemas.google.com/">
                    <go:slidesCustomData xmlns:go="http://customooxmlschemas.google.com/" textRoundtripDataId="4"/>
                  </a:ext>
                </a:extLst>
              </a:rPr>
              <a:t>Regularización</a:t>
            </a:r>
            <a:endParaRPr>
              <a:solidFill>
                <a:srgbClr val="CEA6FF"/>
              </a:solidFill>
            </a:endParaRPr>
          </a:p>
        </p:txBody>
      </p:sp>
      <p:sp>
        <p:nvSpPr>
          <p:cNvPr id="415" name="Google Shape;415;ge17d3755df_0_49"/>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e17d3755df_0_4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ge17d3755df_0_49"/>
          <p:cNvGrpSpPr/>
          <p:nvPr/>
        </p:nvGrpSpPr>
        <p:grpSpPr>
          <a:xfrm rot="2702511">
            <a:off x="798361" y="1356115"/>
            <a:ext cx="3205242" cy="3143648"/>
            <a:chOff x="1293736" y="1258050"/>
            <a:chExt cx="2547000" cy="2547000"/>
          </a:xfrm>
        </p:grpSpPr>
        <p:sp>
          <p:nvSpPr>
            <p:cNvPr id="418" name="Google Shape;418;ge17d3755df_0_49"/>
            <p:cNvSpPr/>
            <p:nvPr/>
          </p:nvSpPr>
          <p:spPr>
            <a:xfrm rot="2700000">
              <a:off x="2286374" y="1011412"/>
              <a:ext cx="561726" cy="3040276"/>
            </a:xfrm>
            <a:prstGeom prst="roundRect">
              <a:avLst>
                <a:gd fmla="val 50000" name="adj"/>
              </a:avLst>
            </a:prstGeom>
            <a:solidFill>
              <a:srgbClr val="F59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e17d3755df_0_4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F59410"/>
                  </a:solidFill>
                  <a:latin typeface="Roboto"/>
                  <a:ea typeface="Roboto"/>
                  <a:cs typeface="Roboto"/>
                  <a:sym typeface="Roboto"/>
                </a:rPr>
                <a:t>2</a:t>
              </a:r>
              <a:endParaRPr b="1" sz="1200">
                <a:solidFill>
                  <a:srgbClr val="F59410"/>
                </a:solidFill>
                <a:latin typeface="Roboto"/>
                <a:ea typeface="Roboto"/>
                <a:cs typeface="Roboto"/>
                <a:sym typeface="Roboto"/>
              </a:endParaRPr>
            </a:p>
          </p:txBody>
        </p:sp>
        <p:sp>
          <p:nvSpPr>
            <p:cNvPr id="420" name="Google Shape;420;ge17d3755df_0_49"/>
            <p:cNvSpPr txBox="1"/>
            <p:nvPr/>
          </p:nvSpPr>
          <p:spPr>
            <a:xfrm rot="-2700000">
              <a:off x="1480452" y="2190807"/>
              <a:ext cx="247558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Controla el desbalance entre la cantidad de observaciones y de variables</a:t>
              </a:r>
              <a:endParaRPr b="1" sz="800">
                <a:solidFill>
                  <a:srgbClr val="FFFFFF"/>
                </a:solidFill>
                <a:latin typeface="Roboto"/>
                <a:ea typeface="Roboto"/>
                <a:cs typeface="Roboto"/>
                <a:sym typeface="Roboto"/>
              </a:endParaRPr>
            </a:p>
          </p:txBody>
        </p:sp>
      </p:grpSp>
      <p:grpSp>
        <p:nvGrpSpPr>
          <p:cNvPr id="421" name="Google Shape;421;ge17d3755df_0_49"/>
          <p:cNvGrpSpPr/>
          <p:nvPr/>
        </p:nvGrpSpPr>
        <p:grpSpPr>
          <a:xfrm rot="2704443">
            <a:off x="798354" y="528083"/>
            <a:ext cx="3205244" cy="3143827"/>
            <a:chOff x="1293736" y="1258050"/>
            <a:chExt cx="2547000" cy="2547000"/>
          </a:xfrm>
        </p:grpSpPr>
        <p:sp>
          <p:nvSpPr>
            <p:cNvPr id="422" name="Google Shape;422;ge17d3755df_0_49"/>
            <p:cNvSpPr/>
            <p:nvPr/>
          </p:nvSpPr>
          <p:spPr>
            <a:xfrm rot="2700000">
              <a:off x="2286374" y="1011412"/>
              <a:ext cx="561726" cy="3040276"/>
            </a:xfrm>
            <a:prstGeom prst="roundRect">
              <a:avLst>
                <a:gd fmla="val 50000" name="adj"/>
              </a:avLst>
            </a:prstGeom>
            <a:solidFill>
              <a:srgbClr val="F59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e17d3755df_0_4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F59410"/>
                  </a:solidFill>
                  <a:latin typeface="Roboto"/>
                  <a:ea typeface="Roboto"/>
                  <a:cs typeface="Roboto"/>
                  <a:sym typeface="Roboto"/>
                </a:rPr>
                <a:t>1</a:t>
              </a:r>
              <a:endParaRPr b="1" sz="1200">
                <a:solidFill>
                  <a:srgbClr val="F59410"/>
                </a:solidFill>
                <a:latin typeface="Roboto"/>
                <a:ea typeface="Roboto"/>
                <a:cs typeface="Roboto"/>
                <a:sym typeface="Roboto"/>
              </a:endParaRPr>
            </a:p>
          </p:txBody>
        </p:sp>
        <p:sp>
          <p:nvSpPr>
            <p:cNvPr id="424" name="Google Shape;424;ge17d3755df_0_49"/>
            <p:cNvSpPr txBox="1"/>
            <p:nvPr/>
          </p:nvSpPr>
          <p:spPr>
            <a:xfrm rot="-2700000">
              <a:off x="1480452" y="2190807"/>
              <a:ext cx="247558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Previene el Overfitting</a:t>
              </a:r>
              <a:endParaRPr b="1" sz="800">
                <a:solidFill>
                  <a:srgbClr val="FFFFFF"/>
                </a:solidFill>
                <a:latin typeface="Roboto"/>
                <a:ea typeface="Roboto"/>
                <a:cs typeface="Roboto"/>
                <a:sym typeface="Roboto"/>
              </a:endParaRPr>
            </a:p>
          </p:txBody>
        </p:sp>
      </p:grpSp>
      <p:grpSp>
        <p:nvGrpSpPr>
          <p:cNvPr id="425" name="Google Shape;425;ge17d3755df_0_49"/>
          <p:cNvGrpSpPr/>
          <p:nvPr/>
        </p:nvGrpSpPr>
        <p:grpSpPr>
          <a:xfrm rot="2702511">
            <a:off x="798361" y="2194315"/>
            <a:ext cx="3205242" cy="3143648"/>
            <a:chOff x="1293736" y="1258050"/>
            <a:chExt cx="2547000" cy="2547000"/>
          </a:xfrm>
        </p:grpSpPr>
        <p:sp>
          <p:nvSpPr>
            <p:cNvPr id="426" name="Google Shape;426;ge17d3755df_0_49"/>
            <p:cNvSpPr/>
            <p:nvPr/>
          </p:nvSpPr>
          <p:spPr>
            <a:xfrm rot="2700000">
              <a:off x="2286374" y="1011412"/>
              <a:ext cx="561726" cy="3040276"/>
            </a:xfrm>
            <a:prstGeom prst="roundRect">
              <a:avLst>
                <a:gd fmla="val 50000" name="adj"/>
              </a:avLst>
            </a:prstGeom>
            <a:solidFill>
              <a:srgbClr val="F59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e17d3755df_0_4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F59410"/>
                  </a:solidFill>
                  <a:latin typeface="Roboto"/>
                  <a:ea typeface="Roboto"/>
                  <a:cs typeface="Roboto"/>
                  <a:sym typeface="Roboto"/>
                </a:rPr>
                <a:t>3</a:t>
              </a:r>
              <a:endParaRPr b="1" sz="1200">
                <a:solidFill>
                  <a:srgbClr val="F59410"/>
                </a:solidFill>
                <a:latin typeface="Roboto"/>
                <a:ea typeface="Roboto"/>
                <a:cs typeface="Roboto"/>
                <a:sym typeface="Roboto"/>
              </a:endParaRPr>
            </a:p>
          </p:txBody>
        </p:sp>
        <p:sp>
          <p:nvSpPr>
            <p:cNvPr id="428" name="Google Shape;428;ge17d3755df_0_49"/>
            <p:cNvSpPr txBox="1"/>
            <p:nvPr/>
          </p:nvSpPr>
          <p:spPr>
            <a:xfrm rot="-2700000">
              <a:off x="1480452" y="2190807"/>
              <a:ext cx="247558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Selector automático de variables (Lasso)</a:t>
              </a:r>
              <a:endParaRPr b="1" sz="800">
                <a:solidFill>
                  <a:srgbClr val="FFFFFF"/>
                </a:solidFill>
                <a:latin typeface="Roboto"/>
                <a:ea typeface="Roboto"/>
                <a:cs typeface="Roboto"/>
                <a:sym typeface="Roboto"/>
              </a:endParaRPr>
            </a:p>
          </p:txBody>
        </p:sp>
      </p:grpSp>
      <p:grpSp>
        <p:nvGrpSpPr>
          <p:cNvPr id="429" name="Google Shape;429;ge17d3755df_0_49"/>
          <p:cNvGrpSpPr/>
          <p:nvPr/>
        </p:nvGrpSpPr>
        <p:grpSpPr>
          <a:xfrm rot="2702511">
            <a:off x="798361" y="3032515"/>
            <a:ext cx="3205242" cy="3143648"/>
            <a:chOff x="1293736" y="1258050"/>
            <a:chExt cx="2547000" cy="2547000"/>
          </a:xfrm>
        </p:grpSpPr>
        <p:sp>
          <p:nvSpPr>
            <p:cNvPr id="430" name="Google Shape;430;ge17d3755df_0_49"/>
            <p:cNvSpPr/>
            <p:nvPr/>
          </p:nvSpPr>
          <p:spPr>
            <a:xfrm rot="2700000">
              <a:off x="2286374" y="1011412"/>
              <a:ext cx="561726" cy="3040276"/>
            </a:xfrm>
            <a:prstGeom prst="roundRect">
              <a:avLst>
                <a:gd fmla="val 50000" name="adj"/>
              </a:avLst>
            </a:prstGeom>
            <a:solidFill>
              <a:srgbClr val="F59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e17d3755df_0_4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F59410"/>
                  </a:solidFill>
                  <a:latin typeface="Roboto"/>
                  <a:ea typeface="Roboto"/>
                  <a:cs typeface="Roboto"/>
                  <a:sym typeface="Roboto"/>
                </a:rPr>
                <a:t>4</a:t>
              </a:r>
              <a:endParaRPr b="1" sz="1200">
                <a:solidFill>
                  <a:srgbClr val="F59410"/>
                </a:solidFill>
                <a:latin typeface="Roboto"/>
                <a:ea typeface="Roboto"/>
                <a:cs typeface="Roboto"/>
                <a:sym typeface="Roboto"/>
              </a:endParaRPr>
            </a:p>
          </p:txBody>
        </p:sp>
        <p:sp>
          <p:nvSpPr>
            <p:cNvPr id="432" name="Google Shape;432;ge17d3755df_0_49"/>
            <p:cNvSpPr txBox="1"/>
            <p:nvPr/>
          </p:nvSpPr>
          <p:spPr>
            <a:xfrm rot="-2700000">
              <a:off x="1480452" y="2190807"/>
              <a:ext cx="247558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Reduce la multicolinealidad (Ridge)</a:t>
              </a:r>
              <a:endParaRPr b="1" sz="800">
                <a:solidFill>
                  <a:srgbClr val="FFFFFF"/>
                </a:solidFill>
                <a:latin typeface="Roboto"/>
                <a:ea typeface="Roboto"/>
                <a:cs typeface="Roboto"/>
                <a:sym typeface="Roboto"/>
              </a:endParaRPr>
            </a:p>
          </p:txBody>
        </p:sp>
      </p:grpSp>
      <p:sp>
        <p:nvSpPr>
          <p:cNvPr id="433" name="Google Shape;433;ge17d3755df_0_49"/>
          <p:cNvSpPr txBox="1"/>
          <p:nvPr/>
        </p:nvSpPr>
        <p:spPr>
          <a:xfrm>
            <a:off x="1754575" y="1059325"/>
            <a:ext cx="1594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F59410"/>
                </a:solidFill>
                <a:latin typeface="Abel"/>
                <a:ea typeface="Abel"/>
                <a:cs typeface="Abel"/>
                <a:sym typeface="Abel"/>
              </a:rPr>
              <a:t>Beneficios</a:t>
            </a:r>
            <a:endParaRPr b="1" sz="2500">
              <a:solidFill>
                <a:srgbClr val="F59410"/>
              </a:solidFill>
              <a:latin typeface="Abel"/>
              <a:ea typeface="Abel"/>
              <a:cs typeface="Abel"/>
              <a:sym typeface="Abel"/>
            </a:endParaRPr>
          </a:p>
        </p:txBody>
      </p:sp>
      <p:grpSp>
        <p:nvGrpSpPr>
          <p:cNvPr id="434" name="Google Shape;434;ge17d3755df_0_49"/>
          <p:cNvGrpSpPr/>
          <p:nvPr/>
        </p:nvGrpSpPr>
        <p:grpSpPr>
          <a:xfrm rot="2704443">
            <a:off x="5065329" y="1356258"/>
            <a:ext cx="3205244" cy="3143827"/>
            <a:chOff x="1293736" y="1258050"/>
            <a:chExt cx="2547000" cy="2547000"/>
          </a:xfrm>
        </p:grpSpPr>
        <p:sp>
          <p:nvSpPr>
            <p:cNvPr id="435" name="Google Shape;435;ge17d3755df_0_49"/>
            <p:cNvSpPr/>
            <p:nvPr/>
          </p:nvSpPr>
          <p:spPr>
            <a:xfrm rot="2700000">
              <a:off x="2286374" y="1011412"/>
              <a:ext cx="561726" cy="3040276"/>
            </a:xfrm>
            <a:prstGeom prst="roundRect">
              <a:avLst>
                <a:gd fmla="val 50000" name="adj"/>
              </a:avLst>
            </a:prstGeom>
            <a:solidFill>
              <a:srgbClr val="F59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e17d3755df_0_4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F59410"/>
                  </a:solidFill>
                  <a:latin typeface="Roboto"/>
                  <a:ea typeface="Roboto"/>
                  <a:cs typeface="Roboto"/>
                  <a:sym typeface="Roboto"/>
                </a:rPr>
                <a:t>2</a:t>
              </a:r>
              <a:endParaRPr b="1" sz="1200">
                <a:solidFill>
                  <a:srgbClr val="F59410"/>
                </a:solidFill>
                <a:latin typeface="Roboto"/>
                <a:ea typeface="Roboto"/>
                <a:cs typeface="Roboto"/>
                <a:sym typeface="Roboto"/>
              </a:endParaRPr>
            </a:p>
          </p:txBody>
        </p:sp>
        <p:sp>
          <p:nvSpPr>
            <p:cNvPr id="437" name="Google Shape;437;ge17d3755df_0_49"/>
            <p:cNvSpPr txBox="1"/>
            <p:nvPr/>
          </p:nvSpPr>
          <p:spPr>
            <a:xfrm rot="-2700000">
              <a:off x="1467218" y="2158857"/>
              <a:ext cx="2565949"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No es invariante a la escala de las variables. Siempre se requiere estandarizar</a:t>
              </a:r>
              <a:endParaRPr b="1" sz="800">
                <a:solidFill>
                  <a:srgbClr val="FFFFFF"/>
                </a:solidFill>
                <a:latin typeface="Roboto"/>
                <a:ea typeface="Roboto"/>
                <a:cs typeface="Roboto"/>
                <a:sym typeface="Roboto"/>
              </a:endParaRPr>
            </a:p>
          </p:txBody>
        </p:sp>
      </p:grpSp>
      <p:grpSp>
        <p:nvGrpSpPr>
          <p:cNvPr id="438" name="Google Shape;438;ge17d3755df_0_49"/>
          <p:cNvGrpSpPr/>
          <p:nvPr/>
        </p:nvGrpSpPr>
        <p:grpSpPr>
          <a:xfrm rot="2704443">
            <a:off x="4989354" y="528083"/>
            <a:ext cx="3205244" cy="3143827"/>
            <a:chOff x="1293736" y="1258050"/>
            <a:chExt cx="2547000" cy="2547000"/>
          </a:xfrm>
        </p:grpSpPr>
        <p:sp>
          <p:nvSpPr>
            <p:cNvPr id="439" name="Google Shape;439;ge17d3755df_0_49"/>
            <p:cNvSpPr/>
            <p:nvPr/>
          </p:nvSpPr>
          <p:spPr>
            <a:xfrm rot="2700000">
              <a:off x="2286374" y="1011412"/>
              <a:ext cx="561726" cy="3040276"/>
            </a:xfrm>
            <a:prstGeom prst="roundRect">
              <a:avLst>
                <a:gd fmla="val 50000" name="adj"/>
              </a:avLst>
            </a:prstGeom>
            <a:solidFill>
              <a:srgbClr val="F59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e17d3755df_0_4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F59410"/>
                  </a:solidFill>
                  <a:latin typeface="Roboto"/>
                  <a:ea typeface="Roboto"/>
                  <a:cs typeface="Roboto"/>
                  <a:sym typeface="Roboto"/>
                </a:rPr>
                <a:t>1</a:t>
              </a:r>
              <a:endParaRPr b="1" sz="1200">
                <a:solidFill>
                  <a:srgbClr val="F59410"/>
                </a:solidFill>
                <a:latin typeface="Roboto"/>
                <a:ea typeface="Roboto"/>
                <a:cs typeface="Roboto"/>
                <a:sym typeface="Roboto"/>
              </a:endParaRPr>
            </a:p>
          </p:txBody>
        </p:sp>
        <p:sp>
          <p:nvSpPr>
            <p:cNvPr id="441" name="Google Shape;441;ge17d3755df_0_49"/>
            <p:cNvSpPr txBox="1"/>
            <p:nvPr/>
          </p:nvSpPr>
          <p:spPr>
            <a:xfrm rot="-2700000">
              <a:off x="1480452" y="2190807"/>
              <a:ext cx="247558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Reduce la varianza del modelo a costa de incorporar cierto nivel de sesgo</a:t>
              </a:r>
              <a:endParaRPr b="1" sz="800">
                <a:solidFill>
                  <a:srgbClr val="FFFFFF"/>
                </a:solidFill>
                <a:latin typeface="Roboto"/>
                <a:ea typeface="Roboto"/>
                <a:cs typeface="Roboto"/>
                <a:sym typeface="Roboto"/>
              </a:endParaRPr>
            </a:p>
          </p:txBody>
        </p:sp>
      </p:grpSp>
      <p:sp>
        <p:nvSpPr>
          <p:cNvPr id="442" name="Google Shape;442;ge17d3755df_0_49"/>
          <p:cNvSpPr txBox="1"/>
          <p:nvPr/>
        </p:nvSpPr>
        <p:spPr>
          <a:xfrm>
            <a:off x="5454325" y="1059325"/>
            <a:ext cx="2997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F59410"/>
                </a:solidFill>
                <a:latin typeface="Abel"/>
                <a:ea typeface="Abel"/>
                <a:cs typeface="Abel"/>
                <a:sym typeface="Abel"/>
              </a:rPr>
              <a:t>Puntos de Atención</a:t>
            </a:r>
            <a:endParaRPr b="1" sz="2500">
              <a:solidFill>
                <a:srgbClr val="F59410"/>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e18fd66f79_0_0"/>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448" name="Google Shape;448;ge18fd66f79_0_0"/>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Light"/>
                <a:ea typeface="Montserrat Light"/>
                <a:cs typeface="Montserrat Light"/>
                <a:sym typeface="Montserrat Light"/>
              </a:rPr>
              <a:t>Train - Test -</a:t>
            </a:r>
            <a:endParaRPr sz="2600">
              <a:solidFill>
                <a:srgbClr val="FFFFFF"/>
              </a:solidFill>
              <a:latin typeface="Montserrat Light"/>
              <a:ea typeface="Montserrat Light"/>
              <a:cs typeface="Montserrat Light"/>
              <a:sym typeface="Montserrat Light"/>
            </a:endParaRPr>
          </a:p>
          <a:p>
            <a:pPr indent="0" lvl="0" marL="0" rtl="0" algn="r">
              <a:spcBef>
                <a:spcPts val="0"/>
              </a:spcBef>
              <a:spcAft>
                <a:spcPts val="0"/>
              </a:spcAft>
              <a:buNone/>
            </a:pPr>
            <a:r>
              <a:rPr lang="es" sz="2600">
                <a:solidFill>
                  <a:srgbClr val="FFFFFF"/>
                </a:solidFill>
                <a:latin typeface="Montserrat Light"/>
                <a:ea typeface="Montserrat Light"/>
                <a:cs typeface="Montserrat Light"/>
                <a:sym typeface="Montserrat Light"/>
              </a:rPr>
              <a:t> Cross Validation</a:t>
            </a:r>
            <a:endParaRPr sz="2600">
              <a:solidFill>
                <a:srgbClr val="FFFFFF"/>
              </a:solidFill>
              <a:latin typeface="Montserrat Light"/>
              <a:ea typeface="Montserrat Light"/>
              <a:cs typeface="Montserrat Light"/>
              <a:sym typeface="Montserrat Light"/>
            </a:endParaRPr>
          </a:p>
        </p:txBody>
      </p:sp>
      <p:sp>
        <p:nvSpPr>
          <p:cNvPr id="449" name="Google Shape;449;ge18fd66f79_0_0"/>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ExtraLight"/>
                <a:ea typeface="Montserrat ExtraLight"/>
                <a:cs typeface="Montserrat ExtraLight"/>
                <a:sym typeface="Montserrat ExtraLight"/>
              </a:rPr>
              <a:t>02</a:t>
            </a:r>
            <a:endParaRPr sz="7000">
              <a:solidFill>
                <a:srgbClr val="FFFFFF"/>
              </a:solidFill>
              <a:latin typeface="Montserrat ExtraLight"/>
              <a:ea typeface="Montserrat ExtraLight"/>
              <a:cs typeface="Montserrat ExtraLight"/>
              <a:sym typeface="Montserrat ExtraLight"/>
            </a:endParaRPr>
          </a:p>
        </p:txBody>
      </p:sp>
      <p:sp>
        <p:nvSpPr>
          <p:cNvPr id="450" name="Google Shape;450;ge18fd66f79_0_0"/>
          <p:cNvSpPr txBox="1"/>
          <p:nvPr/>
        </p:nvSpPr>
        <p:spPr>
          <a:xfrm>
            <a:off x="5190175" y="3528283"/>
            <a:ext cx="3246900" cy="4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s" sz="1000">
                <a:solidFill>
                  <a:srgbClr val="FFFFFF"/>
                </a:solidFill>
                <a:latin typeface="Roboto Mono"/>
                <a:ea typeface="Roboto Mono"/>
                <a:cs typeface="Roboto Mono"/>
                <a:sym typeface="Roboto Mono"/>
              </a:rPr>
              <a:t>Train</a:t>
            </a:r>
            <a:r>
              <a:rPr lang="es" sz="1000">
                <a:solidFill>
                  <a:schemeClr val="lt1"/>
                </a:solidFill>
                <a:latin typeface="Roboto Mono"/>
                <a:ea typeface="Roboto Mono"/>
                <a:cs typeface="Roboto Mono"/>
                <a:sym typeface="Roboto Mono"/>
              </a:rPr>
              <a:t>, Validación, Test y Cross - Validation </a:t>
            </a:r>
            <a:endParaRPr sz="1000">
              <a:solidFill>
                <a:srgbClr val="FFFFFF"/>
              </a:solidFill>
              <a:latin typeface="Roboto Mono"/>
              <a:ea typeface="Roboto Mono"/>
              <a:cs typeface="Roboto Mono"/>
              <a:sym typeface="Roboto Mono"/>
            </a:endParaRPr>
          </a:p>
        </p:txBody>
      </p:sp>
      <p:sp>
        <p:nvSpPr>
          <p:cNvPr id="451" name="Google Shape;451;ge18fd66f79_0_0"/>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Overfitting - </a:t>
            </a:r>
            <a:r>
              <a:rPr lang="es" sz="2700">
                <a:solidFill>
                  <a:srgbClr val="F59410"/>
                </a:solidFill>
                <a:latin typeface="Montserrat ExtraLight"/>
                <a:ea typeface="Montserrat ExtraLight"/>
                <a:cs typeface="Montserrat ExtraLight"/>
                <a:sym typeface="Montserrat ExtraLight"/>
              </a:rPr>
              <a:t>Underfitting</a:t>
            </a:r>
            <a:endParaRPr sz="2700">
              <a:solidFill>
                <a:srgbClr val="F59410"/>
              </a:solidFill>
              <a:latin typeface="Montserrat ExtraLight"/>
              <a:ea typeface="Montserrat ExtraLight"/>
              <a:cs typeface="Montserrat ExtraLight"/>
              <a:sym typeface="Montserrat ExtraLight"/>
            </a:endParaRPr>
          </a:p>
        </p:txBody>
      </p:sp>
      <p:pic>
        <p:nvPicPr>
          <p:cNvPr id="457" name="Google Shape;457;p2"/>
          <p:cNvPicPr preferRelativeResize="0"/>
          <p:nvPr/>
        </p:nvPicPr>
        <p:blipFill>
          <a:blip r:embed="rId3">
            <a:alphaModFix/>
          </a:blip>
          <a:stretch>
            <a:fillRect/>
          </a:stretch>
        </p:blipFill>
        <p:spPr>
          <a:xfrm>
            <a:off x="926400" y="1005475"/>
            <a:ext cx="6898151" cy="2576600"/>
          </a:xfrm>
          <a:prstGeom prst="rect">
            <a:avLst/>
          </a:prstGeom>
          <a:noFill/>
          <a:ln>
            <a:noFill/>
          </a:ln>
        </p:spPr>
      </p:pic>
      <p:sp>
        <p:nvSpPr>
          <p:cNvPr id="458" name="Google Shape;458;p2"/>
          <p:cNvSpPr txBox="1"/>
          <p:nvPr/>
        </p:nvSpPr>
        <p:spPr>
          <a:xfrm>
            <a:off x="6301500" y="1005475"/>
            <a:ext cx="1100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t>Buen Ajuste</a:t>
            </a:r>
            <a:endParaRPr b="1" sz="1200"/>
          </a:p>
        </p:txBody>
      </p:sp>
      <p:sp>
        <p:nvSpPr>
          <p:cNvPr id="459" name="Google Shape;459;p2"/>
          <p:cNvSpPr txBox="1"/>
          <p:nvPr/>
        </p:nvSpPr>
        <p:spPr>
          <a:xfrm>
            <a:off x="636900" y="3744225"/>
            <a:ext cx="2528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Mal ajuste</a:t>
            </a:r>
            <a:endParaRPr/>
          </a:p>
          <a:p>
            <a:pPr indent="-317500" lvl="0" marL="457200" rtl="0" algn="l">
              <a:spcBef>
                <a:spcPts val="0"/>
              </a:spcBef>
              <a:spcAft>
                <a:spcPts val="0"/>
              </a:spcAft>
              <a:buSzPts val="1400"/>
              <a:buChar char="●"/>
            </a:pPr>
            <a:r>
              <a:rPr lang="es"/>
              <a:t>Baja g</a:t>
            </a:r>
            <a:r>
              <a:rPr lang="es"/>
              <a:t>eneralización</a:t>
            </a:r>
            <a:endParaRPr/>
          </a:p>
        </p:txBody>
      </p:sp>
      <p:sp>
        <p:nvSpPr>
          <p:cNvPr id="460" name="Google Shape;460;p2"/>
          <p:cNvSpPr txBox="1"/>
          <p:nvPr/>
        </p:nvSpPr>
        <p:spPr>
          <a:xfrm>
            <a:off x="3111275" y="3744225"/>
            <a:ext cx="2528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Buen</a:t>
            </a:r>
            <a:r>
              <a:rPr lang="es"/>
              <a:t> ajuste</a:t>
            </a:r>
            <a:endParaRPr/>
          </a:p>
          <a:p>
            <a:pPr indent="-317500" lvl="0" marL="457200" rtl="0" algn="l">
              <a:spcBef>
                <a:spcPts val="0"/>
              </a:spcBef>
              <a:spcAft>
                <a:spcPts val="0"/>
              </a:spcAft>
              <a:buSzPts val="1400"/>
              <a:buChar char="●"/>
            </a:pPr>
            <a:r>
              <a:rPr lang="es"/>
              <a:t>Baja generalización</a:t>
            </a:r>
            <a:endParaRPr/>
          </a:p>
        </p:txBody>
      </p:sp>
      <p:sp>
        <p:nvSpPr>
          <p:cNvPr id="461" name="Google Shape;461;p2"/>
          <p:cNvSpPr txBox="1"/>
          <p:nvPr/>
        </p:nvSpPr>
        <p:spPr>
          <a:xfrm>
            <a:off x="5859550" y="3790450"/>
            <a:ext cx="2528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Buen ajuste</a:t>
            </a:r>
            <a:endParaRPr/>
          </a:p>
          <a:p>
            <a:pPr indent="-317500" lvl="0" marL="457200" rtl="0" algn="l">
              <a:spcBef>
                <a:spcPts val="0"/>
              </a:spcBef>
              <a:spcAft>
                <a:spcPts val="0"/>
              </a:spcAft>
              <a:buSzPts val="1400"/>
              <a:buChar char="●"/>
            </a:pPr>
            <a:r>
              <a:rPr lang="es"/>
              <a:t>Buena generalización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e18fd66f79_0_18"/>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extLst>
                  <a:ext uri="http://customooxmlschemas.google.com/">
                    <go:slidesCustomData xmlns:go="http://customooxmlschemas.google.com/" textRoundtripDataId="5"/>
                  </a:ext>
                </a:extLst>
              </a:rPr>
              <a:t>Train - Test</a:t>
            </a:r>
            <a:endParaRPr sz="2700">
              <a:solidFill>
                <a:srgbClr val="F59410"/>
              </a:solidFill>
              <a:latin typeface="Montserrat ExtraLight"/>
              <a:ea typeface="Montserrat ExtraLight"/>
              <a:cs typeface="Montserrat ExtraLight"/>
              <a:sym typeface="Montserrat ExtraLight"/>
            </a:endParaRPr>
          </a:p>
        </p:txBody>
      </p:sp>
      <p:sp>
        <p:nvSpPr>
          <p:cNvPr id="467" name="Google Shape;467;ge18fd66f79_0_18"/>
          <p:cNvSpPr txBox="1"/>
          <p:nvPr/>
        </p:nvSpPr>
        <p:spPr>
          <a:xfrm>
            <a:off x="685125" y="902275"/>
            <a:ext cx="7565700" cy="18675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0"/>
              </a:spcAft>
              <a:buNone/>
            </a:pPr>
            <a:r>
              <a:rPr lang="es" sz="1600">
                <a:solidFill>
                  <a:schemeClr val="dk2"/>
                </a:solidFill>
                <a:latin typeface="Roboto Mono"/>
                <a:ea typeface="Roboto Mono"/>
                <a:cs typeface="Roboto Mono"/>
                <a:sym typeface="Roboto Mono"/>
              </a:rPr>
              <a:t>Para evaluar la capacidad de generalizar del modelo se puede separar el conjunto de datos original en </a:t>
            </a:r>
            <a:r>
              <a:rPr b="1" lang="es" sz="1600">
                <a:solidFill>
                  <a:schemeClr val="dk2"/>
                </a:solidFill>
                <a:latin typeface="Roboto Mono"/>
                <a:ea typeface="Roboto Mono"/>
                <a:cs typeface="Roboto Mono"/>
                <a:sym typeface="Roboto Mono"/>
              </a:rPr>
              <a:t>Train </a:t>
            </a:r>
            <a:r>
              <a:rPr lang="es" sz="1600">
                <a:solidFill>
                  <a:schemeClr val="dk2"/>
                </a:solidFill>
                <a:latin typeface="Roboto Mono"/>
                <a:ea typeface="Roboto Mono"/>
                <a:cs typeface="Roboto Mono"/>
                <a:sym typeface="Roboto Mono"/>
              </a:rPr>
              <a:t>y </a:t>
            </a:r>
            <a:r>
              <a:rPr b="1" lang="es" sz="1600">
                <a:solidFill>
                  <a:schemeClr val="dk2"/>
                </a:solidFill>
                <a:latin typeface="Roboto Mono"/>
                <a:ea typeface="Roboto Mono"/>
                <a:cs typeface="Roboto Mono"/>
                <a:sym typeface="Roboto Mono"/>
              </a:rPr>
              <a:t>Test</a:t>
            </a:r>
            <a:endParaRPr b="1" sz="1600">
              <a:solidFill>
                <a:schemeClr val="dk2"/>
              </a:solidFill>
              <a:latin typeface="Roboto Mono"/>
              <a:ea typeface="Roboto Mono"/>
              <a:cs typeface="Roboto Mono"/>
              <a:sym typeface="Roboto Mono"/>
            </a:endParaRPr>
          </a:p>
          <a:p>
            <a:pPr indent="-330200" lvl="0" marL="457200" rtl="0" algn="l">
              <a:spcBef>
                <a:spcPts val="1600"/>
              </a:spcBef>
              <a:spcAft>
                <a:spcPts val="0"/>
              </a:spcAft>
              <a:buClr>
                <a:schemeClr val="dk2"/>
              </a:buClr>
              <a:buSzPts val="1600"/>
              <a:buFont typeface="Roboto Mono"/>
              <a:buChar char="●"/>
            </a:pPr>
            <a:r>
              <a:rPr b="1" lang="es" sz="1600">
                <a:solidFill>
                  <a:schemeClr val="dk2"/>
                </a:solidFill>
                <a:latin typeface="Roboto Mono"/>
                <a:ea typeface="Roboto Mono"/>
                <a:cs typeface="Roboto Mono"/>
                <a:sym typeface="Roboto Mono"/>
              </a:rPr>
              <a:t>Train</a:t>
            </a:r>
            <a:r>
              <a:rPr b="1" lang="es" sz="1600">
                <a:solidFill>
                  <a:schemeClr val="dk2"/>
                </a:solidFill>
                <a:latin typeface="Roboto Mono"/>
                <a:ea typeface="Roboto Mono"/>
                <a:cs typeface="Roboto Mono"/>
                <a:sym typeface="Roboto Mono"/>
              </a:rPr>
              <a:t>: </a:t>
            </a:r>
            <a:r>
              <a:rPr lang="es" sz="1600">
                <a:solidFill>
                  <a:schemeClr val="dk2"/>
                </a:solidFill>
                <a:latin typeface="Roboto Mono"/>
                <a:ea typeface="Roboto Mono"/>
                <a:cs typeface="Roboto Mono"/>
                <a:sym typeface="Roboto Mono"/>
              </a:rPr>
              <a:t>subconjunto de datos con el cual se entrena el modelo</a:t>
            </a:r>
            <a:endParaRPr sz="1600">
              <a:solidFill>
                <a:schemeClr val="dk2"/>
              </a:solidFill>
              <a:latin typeface="Roboto Mono"/>
              <a:ea typeface="Roboto Mono"/>
              <a:cs typeface="Roboto Mono"/>
              <a:sym typeface="Roboto Mono"/>
            </a:endParaRPr>
          </a:p>
          <a:p>
            <a:pPr indent="-330200" lvl="0" marL="457200" rtl="0" algn="l">
              <a:spcBef>
                <a:spcPts val="0"/>
              </a:spcBef>
              <a:spcAft>
                <a:spcPts val="0"/>
              </a:spcAft>
              <a:buClr>
                <a:schemeClr val="dk2"/>
              </a:buClr>
              <a:buSzPts val="1600"/>
              <a:buFont typeface="Roboto Mono"/>
              <a:buChar char="●"/>
            </a:pPr>
            <a:r>
              <a:rPr b="1" lang="es" sz="1600">
                <a:solidFill>
                  <a:schemeClr val="dk2"/>
                </a:solidFill>
                <a:latin typeface="Roboto Mono"/>
                <a:ea typeface="Roboto Mono"/>
                <a:cs typeface="Roboto Mono"/>
                <a:sym typeface="Roboto Mono"/>
              </a:rPr>
              <a:t>Test: </a:t>
            </a:r>
            <a:r>
              <a:rPr lang="es" sz="1600">
                <a:solidFill>
                  <a:schemeClr val="dk2"/>
                </a:solidFill>
                <a:latin typeface="Roboto Mono"/>
                <a:ea typeface="Roboto Mono"/>
                <a:cs typeface="Roboto Mono"/>
                <a:sym typeface="Roboto Mono"/>
              </a:rPr>
              <a:t>subconjunto de datos con el cual se </a:t>
            </a:r>
            <a:r>
              <a:rPr lang="es" sz="1600">
                <a:solidFill>
                  <a:schemeClr val="dk2"/>
                </a:solidFill>
                <a:latin typeface="Roboto Mono"/>
                <a:ea typeface="Roboto Mono"/>
                <a:cs typeface="Roboto Mono"/>
                <a:sym typeface="Roboto Mono"/>
              </a:rPr>
              <a:t>evalúa</a:t>
            </a:r>
            <a:r>
              <a:rPr lang="es" sz="1600">
                <a:solidFill>
                  <a:schemeClr val="dk2"/>
                </a:solidFill>
                <a:latin typeface="Roboto Mono"/>
                <a:ea typeface="Roboto Mono"/>
                <a:cs typeface="Roboto Mono"/>
                <a:sym typeface="Roboto Mono"/>
              </a:rPr>
              <a:t> el modelo</a:t>
            </a:r>
            <a:r>
              <a:rPr b="1" lang="es" sz="1600">
                <a:solidFill>
                  <a:schemeClr val="dk2"/>
                </a:solidFill>
                <a:latin typeface="Roboto Mono"/>
                <a:ea typeface="Roboto Mono"/>
                <a:cs typeface="Roboto Mono"/>
                <a:sym typeface="Roboto Mono"/>
              </a:rPr>
              <a:t> </a:t>
            </a:r>
            <a:endParaRPr b="1" sz="1600">
              <a:solidFill>
                <a:schemeClr val="dk2"/>
              </a:solidFill>
              <a:latin typeface="Roboto Mono"/>
              <a:ea typeface="Roboto Mono"/>
              <a:cs typeface="Roboto Mono"/>
              <a:sym typeface="Roboto Mono"/>
            </a:endParaRPr>
          </a:p>
        </p:txBody>
      </p:sp>
      <p:sp>
        <p:nvSpPr>
          <p:cNvPr id="468" name="Google Shape;468;ge18fd66f79_0_18"/>
          <p:cNvSpPr/>
          <p:nvPr/>
        </p:nvSpPr>
        <p:spPr>
          <a:xfrm>
            <a:off x="1312400" y="2769775"/>
            <a:ext cx="6166500" cy="685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Dataset</a:t>
            </a:r>
            <a:endParaRPr b="1" sz="1600">
              <a:solidFill>
                <a:schemeClr val="lt1"/>
              </a:solidFill>
              <a:latin typeface="Roboto Mono"/>
              <a:ea typeface="Roboto Mono"/>
              <a:cs typeface="Roboto Mono"/>
              <a:sym typeface="Roboto Mono"/>
            </a:endParaRPr>
          </a:p>
        </p:txBody>
      </p:sp>
      <p:sp>
        <p:nvSpPr>
          <p:cNvPr id="469" name="Google Shape;469;ge18fd66f79_0_18"/>
          <p:cNvSpPr/>
          <p:nvPr/>
        </p:nvSpPr>
        <p:spPr>
          <a:xfrm>
            <a:off x="1312400" y="3575600"/>
            <a:ext cx="4439100" cy="6852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Train</a:t>
            </a:r>
            <a:endParaRPr b="1" sz="1600">
              <a:solidFill>
                <a:schemeClr val="lt1"/>
              </a:solidFill>
              <a:latin typeface="Roboto Mono"/>
              <a:ea typeface="Roboto Mono"/>
              <a:cs typeface="Roboto Mono"/>
              <a:sym typeface="Roboto Mono"/>
            </a:endParaRPr>
          </a:p>
        </p:txBody>
      </p:sp>
      <p:sp>
        <p:nvSpPr>
          <p:cNvPr id="470" name="Google Shape;470;ge18fd66f79_0_18"/>
          <p:cNvSpPr/>
          <p:nvPr/>
        </p:nvSpPr>
        <p:spPr>
          <a:xfrm>
            <a:off x="5836300" y="3575600"/>
            <a:ext cx="1642500" cy="685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Test</a:t>
            </a:r>
            <a:endParaRPr b="1" sz="1600">
              <a:solidFill>
                <a:schemeClr val="lt1"/>
              </a:solidFill>
              <a:latin typeface="Roboto Mono"/>
              <a:ea typeface="Roboto Mono"/>
              <a:cs typeface="Roboto Mono"/>
              <a:sym typeface="Roboto Mono"/>
            </a:endParaRPr>
          </a:p>
        </p:txBody>
      </p:sp>
      <p:grpSp>
        <p:nvGrpSpPr>
          <p:cNvPr id="471" name="Google Shape;471;ge18fd66f79_0_18"/>
          <p:cNvGrpSpPr/>
          <p:nvPr/>
        </p:nvGrpSpPr>
        <p:grpSpPr>
          <a:xfrm>
            <a:off x="1365537" y="4260842"/>
            <a:ext cx="4332793" cy="265112"/>
            <a:chOff x="2662425" y="2195575"/>
            <a:chExt cx="1361700" cy="612550"/>
          </a:xfrm>
        </p:grpSpPr>
        <p:grpSp>
          <p:nvGrpSpPr>
            <p:cNvPr id="472" name="Google Shape;472;ge18fd66f79_0_18"/>
            <p:cNvGrpSpPr/>
            <p:nvPr/>
          </p:nvGrpSpPr>
          <p:grpSpPr>
            <a:xfrm>
              <a:off x="2662425" y="2195575"/>
              <a:ext cx="1361700" cy="357000"/>
              <a:chOff x="2662425" y="2195575"/>
              <a:chExt cx="1361700" cy="357000"/>
            </a:xfrm>
          </p:grpSpPr>
          <p:cxnSp>
            <p:nvCxnSpPr>
              <p:cNvPr id="473" name="Google Shape;473;ge18fd66f79_0_18"/>
              <p:cNvCxnSpPr/>
              <p:nvPr/>
            </p:nvCxnSpPr>
            <p:spPr>
              <a:xfrm>
                <a:off x="2662425" y="2195575"/>
                <a:ext cx="810600" cy="357000"/>
              </a:xfrm>
              <a:prstGeom prst="bentConnector3">
                <a:avLst>
                  <a:gd fmla="val -563" name="adj1"/>
                </a:avLst>
              </a:prstGeom>
              <a:noFill/>
              <a:ln cap="flat" cmpd="sng" w="9525">
                <a:solidFill>
                  <a:schemeClr val="dk2"/>
                </a:solidFill>
                <a:prstDash val="solid"/>
                <a:round/>
                <a:headEnd len="med" w="med" type="none"/>
                <a:tailEnd len="med" w="med" type="none"/>
              </a:ln>
            </p:spPr>
          </p:cxnSp>
          <p:cxnSp>
            <p:nvCxnSpPr>
              <p:cNvPr id="474" name="Google Shape;474;ge18fd66f79_0_18"/>
              <p:cNvCxnSpPr/>
              <p:nvPr/>
            </p:nvCxnSpPr>
            <p:spPr>
              <a:xfrm flipH="1" rot="10800000">
                <a:off x="3473025" y="2209975"/>
                <a:ext cx="551100" cy="342600"/>
              </a:xfrm>
              <a:prstGeom prst="bentConnector3">
                <a:avLst>
                  <a:gd fmla="val 100828" name="adj1"/>
                </a:avLst>
              </a:prstGeom>
              <a:noFill/>
              <a:ln cap="flat" cmpd="sng" w="9525">
                <a:solidFill>
                  <a:schemeClr val="dk2"/>
                </a:solidFill>
                <a:prstDash val="solid"/>
                <a:round/>
                <a:headEnd len="med" w="med" type="none"/>
                <a:tailEnd len="med" w="med" type="none"/>
              </a:ln>
            </p:spPr>
          </p:cxnSp>
        </p:grpSp>
        <p:cxnSp>
          <p:nvCxnSpPr>
            <p:cNvPr id="475" name="Google Shape;475;ge18fd66f79_0_18"/>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grpSp>
        <p:nvGrpSpPr>
          <p:cNvPr id="476" name="Google Shape;476;ge18fd66f79_0_18"/>
          <p:cNvGrpSpPr/>
          <p:nvPr/>
        </p:nvGrpSpPr>
        <p:grpSpPr>
          <a:xfrm>
            <a:off x="5842048" y="4240592"/>
            <a:ext cx="1698721" cy="265112"/>
            <a:chOff x="2662425" y="2195575"/>
            <a:chExt cx="1361700" cy="612550"/>
          </a:xfrm>
        </p:grpSpPr>
        <p:grpSp>
          <p:nvGrpSpPr>
            <p:cNvPr id="477" name="Google Shape;477;ge18fd66f79_0_18"/>
            <p:cNvGrpSpPr/>
            <p:nvPr/>
          </p:nvGrpSpPr>
          <p:grpSpPr>
            <a:xfrm>
              <a:off x="2662425" y="2195575"/>
              <a:ext cx="1361700" cy="357000"/>
              <a:chOff x="2662425" y="2195575"/>
              <a:chExt cx="1361700" cy="357000"/>
            </a:xfrm>
          </p:grpSpPr>
          <p:cxnSp>
            <p:nvCxnSpPr>
              <p:cNvPr id="478" name="Google Shape;478;ge18fd66f79_0_18"/>
              <p:cNvCxnSpPr/>
              <p:nvPr/>
            </p:nvCxnSpPr>
            <p:spPr>
              <a:xfrm>
                <a:off x="2662425" y="2195575"/>
                <a:ext cx="810600" cy="357000"/>
              </a:xfrm>
              <a:prstGeom prst="bentConnector3">
                <a:avLst>
                  <a:gd fmla="val 584" name="adj1"/>
                </a:avLst>
              </a:prstGeom>
              <a:noFill/>
              <a:ln cap="flat" cmpd="sng" w="9525">
                <a:solidFill>
                  <a:schemeClr val="dk2"/>
                </a:solidFill>
                <a:prstDash val="solid"/>
                <a:round/>
                <a:headEnd len="med" w="med" type="none"/>
                <a:tailEnd len="med" w="med" type="none"/>
              </a:ln>
            </p:spPr>
          </p:cxnSp>
          <p:cxnSp>
            <p:nvCxnSpPr>
              <p:cNvPr id="479" name="Google Shape;479;ge18fd66f79_0_18"/>
              <p:cNvCxnSpPr/>
              <p:nvPr/>
            </p:nvCxnSpPr>
            <p:spPr>
              <a:xfrm flipH="1" rot="10800000">
                <a:off x="3473025" y="2209975"/>
                <a:ext cx="551100" cy="342600"/>
              </a:xfrm>
              <a:prstGeom prst="bentConnector3">
                <a:avLst>
                  <a:gd fmla="val 98008" name="adj1"/>
                </a:avLst>
              </a:prstGeom>
              <a:noFill/>
              <a:ln cap="flat" cmpd="sng" w="9525">
                <a:solidFill>
                  <a:schemeClr val="dk2"/>
                </a:solidFill>
                <a:prstDash val="solid"/>
                <a:round/>
                <a:headEnd len="med" w="med" type="none"/>
                <a:tailEnd len="med" w="med" type="none"/>
              </a:ln>
            </p:spPr>
          </p:cxnSp>
        </p:grpSp>
        <p:cxnSp>
          <p:nvCxnSpPr>
            <p:cNvPr id="480" name="Google Shape;480;ge18fd66f79_0_18"/>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sp>
        <p:nvSpPr>
          <p:cNvPr id="481" name="Google Shape;481;ge18fd66f79_0_18"/>
          <p:cNvSpPr txBox="1"/>
          <p:nvPr/>
        </p:nvSpPr>
        <p:spPr>
          <a:xfrm>
            <a:off x="3048075" y="4536550"/>
            <a:ext cx="149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70% / 80%</a:t>
            </a:r>
            <a:endParaRPr b="1" sz="1000"/>
          </a:p>
        </p:txBody>
      </p:sp>
      <p:sp>
        <p:nvSpPr>
          <p:cNvPr id="482" name="Google Shape;482;ge18fd66f79_0_18"/>
          <p:cNvSpPr txBox="1"/>
          <p:nvPr/>
        </p:nvSpPr>
        <p:spPr>
          <a:xfrm>
            <a:off x="6248475" y="4460350"/>
            <a:ext cx="149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3</a:t>
            </a:r>
            <a:r>
              <a:rPr b="1" lang="es" sz="1200">
                <a:solidFill>
                  <a:schemeClr val="dk2"/>
                </a:solidFill>
                <a:latin typeface="Roboto Mono"/>
                <a:ea typeface="Roboto Mono"/>
                <a:cs typeface="Roboto Mono"/>
                <a:sym typeface="Roboto Mono"/>
              </a:rPr>
              <a:t>0% / 20%</a:t>
            </a:r>
            <a:endParaRPr b="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e18fd66f79_0_43"/>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Train - Test</a:t>
            </a:r>
            <a:endParaRPr sz="2700">
              <a:solidFill>
                <a:srgbClr val="F59410"/>
              </a:solidFill>
              <a:latin typeface="Montserrat ExtraLight"/>
              <a:ea typeface="Montserrat ExtraLight"/>
              <a:cs typeface="Montserrat ExtraLight"/>
              <a:sym typeface="Montserrat ExtraLight"/>
            </a:endParaRPr>
          </a:p>
        </p:txBody>
      </p:sp>
      <p:grpSp>
        <p:nvGrpSpPr>
          <p:cNvPr id="488" name="Google Shape;488;ge18fd66f79_0_43"/>
          <p:cNvGrpSpPr/>
          <p:nvPr/>
        </p:nvGrpSpPr>
        <p:grpSpPr>
          <a:xfrm>
            <a:off x="616300" y="1223550"/>
            <a:ext cx="8155550" cy="3265500"/>
            <a:chOff x="616300" y="1223550"/>
            <a:chExt cx="8155550" cy="3265500"/>
          </a:xfrm>
        </p:grpSpPr>
        <p:grpSp>
          <p:nvGrpSpPr>
            <p:cNvPr id="489" name="Google Shape;489;ge18fd66f79_0_43"/>
            <p:cNvGrpSpPr/>
            <p:nvPr/>
          </p:nvGrpSpPr>
          <p:grpSpPr>
            <a:xfrm>
              <a:off x="616300" y="1223550"/>
              <a:ext cx="5534375" cy="3265500"/>
              <a:chOff x="311500" y="1071150"/>
              <a:chExt cx="5534375" cy="3265500"/>
            </a:xfrm>
          </p:grpSpPr>
          <p:sp>
            <p:nvSpPr>
              <p:cNvPr id="490" name="Google Shape;490;ge18fd66f79_0_43"/>
              <p:cNvSpPr/>
              <p:nvPr/>
            </p:nvSpPr>
            <p:spPr>
              <a:xfrm>
                <a:off x="1254500" y="1071150"/>
                <a:ext cx="1978200" cy="675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Train</a:t>
                </a:r>
                <a:endParaRPr b="1" sz="1600">
                  <a:solidFill>
                    <a:schemeClr val="lt1"/>
                  </a:solidFill>
                  <a:latin typeface="Roboto Mono"/>
                  <a:ea typeface="Roboto Mono"/>
                  <a:cs typeface="Roboto Mono"/>
                  <a:sym typeface="Roboto Mono"/>
                </a:endParaRPr>
              </a:p>
            </p:txBody>
          </p:sp>
          <p:sp>
            <p:nvSpPr>
              <p:cNvPr id="491" name="Google Shape;491;ge18fd66f79_0_43"/>
              <p:cNvSpPr/>
              <p:nvPr/>
            </p:nvSpPr>
            <p:spPr>
              <a:xfrm>
                <a:off x="3867675" y="1071150"/>
                <a:ext cx="1978200" cy="675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Test</a:t>
                </a:r>
                <a:endParaRPr b="1" sz="1600">
                  <a:solidFill>
                    <a:schemeClr val="lt1"/>
                  </a:solidFill>
                  <a:latin typeface="Roboto Mono"/>
                  <a:ea typeface="Roboto Mono"/>
                  <a:cs typeface="Roboto Mono"/>
                  <a:sym typeface="Roboto Mono"/>
                </a:endParaRPr>
              </a:p>
            </p:txBody>
          </p:sp>
          <p:sp>
            <p:nvSpPr>
              <p:cNvPr id="492" name="Google Shape;492;ge18fd66f79_0_43"/>
              <p:cNvSpPr/>
              <p:nvPr/>
            </p:nvSpPr>
            <p:spPr>
              <a:xfrm>
                <a:off x="1968625" y="1915625"/>
                <a:ext cx="386100" cy="4311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e18fd66f79_0_43"/>
              <p:cNvSpPr/>
              <p:nvPr/>
            </p:nvSpPr>
            <p:spPr>
              <a:xfrm>
                <a:off x="1968625" y="2746175"/>
                <a:ext cx="386100" cy="4311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e18fd66f79_0_43"/>
              <p:cNvSpPr/>
              <p:nvPr/>
            </p:nvSpPr>
            <p:spPr>
              <a:xfrm>
                <a:off x="4750425" y="2698925"/>
                <a:ext cx="386100" cy="4311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e18fd66f79_0_43"/>
              <p:cNvSpPr/>
              <p:nvPr/>
            </p:nvSpPr>
            <p:spPr>
              <a:xfrm rot="10800000">
                <a:off x="4711763" y="1839467"/>
                <a:ext cx="386100" cy="4311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e18fd66f79_0_43"/>
              <p:cNvSpPr/>
              <p:nvPr/>
            </p:nvSpPr>
            <p:spPr>
              <a:xfrm rot="-5400000">
                <a:off x="-645650" y="2703900"/>
                <a:ext cx="2589900" cy="675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lt1"/>
                    </a:solidFill>
                    <a:latin typeface="Roboto Mono"/>
                    <a:ea typeface="Roboto Mono"/>
                    <a:cs typeface="Roboto Mono"/>
                    <a:sym typeface="Roboto Mono"/>
                  </a:rPr>
                  <a:t>Performance</a:t>
                </a:r>
                <a:endParaRPr b="1">
                  <a:solidFill>
                    <a:schemeClr val="lt1"/>
                  </a:solidFill>
                </a:endParaRPr>
              </a:p>
            </p:txBody>
          </p:sp>
          <p:sp>
            <p:nvSpPr>
              <p:cNvPr id="497" name="Google Shape;497;ge18fd66f79_0_43"/>
              <p:cNvSpPr/>
              <p:nvPr/>
            </p:nvSpPr>
            <p:spPr>
              <a:xfrm rot="10800000">
                <a:off x="1968563" y="3515867"/>
                <a:ext cx="386100" cy="4311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e18fd66f79_0_43"/>
              <p:cNvSpPr/>
              <p:nvPr/>
            </p:nvSpPr>
            <p:spPr>
              <a:xfrm rot="10800000">
                <a:off x="4787963" y="3515867"/>
                <a:ext cx="386100" cy="4311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ge18fd66f79_0_43"/>
            <p:cNvSpPr txBox="1"/>
            <p:nvPr/>
          </p:nvSpPr>
          <p:spPr>
            <a:xfrm>
              <a:off x="6745050" y="1963800"/>
              <a:ext cx="2026800" cy="4617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b="1" lang="es" sz="1800">
                  <a:solidFill>
                    <a:srgbClr val="CC0000"/>
                  </a:solidFill>
                  <a:latin typeface="Roboto Mono"/>
                  <a:ea typeface="Roboto Mono"/>
                  <a:cs typeface="Roboto Mono"/>
                  <a:sym typeface="Roboto Mono"/>
                </a:rPr>
                <a:t>Overfitting</a:t>
              </a:r>
              <a:endParaRPr b="1" sz="1800">
                <a:solidFill>
                  <a:srgbClr val="CC0000"/>
                </a:solidFill>
                <a:latin typeface="Roboto Mono"/>
                <a:ea typeface="Roboto Mono"/>
                <a:cs typeface="Roboto Mono"/>
                <a:sym typeface="Roboto Mono"/>
              </a:endParaRPr>
            </a:p>
          </p:txBody>
        </p:sp>
        <p:sp>
          <p:nvSpPr>
            <p:cNvPr id="500" name="Google Shape;500;ge18fd66f79_0_43"/>
            <p:cNvSpPr txBox="1"/>
            <p:nvPr/>
          </p:nvSpPr>
          <p:spPr>
            <a:xfrm>
              <a:off x="6745050" y="2831300"/>
              <a:ext cx="2026800" cy="4617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b="1" lang="es" sz="1800">
                  <a:solidFill>
                    <a:srgbClr val="6AA84F"/>
                  </a:solidFill>
                  <a:latin typeface="Roboto Mono"/>
                  <a:ea typeface="Roboto Mono"/>
                  <a:cs typeface="Roboto Mono"/>
                  <a:sym typeface="Roboto Mono"/>
                </a:rPr>
                <a:t>Buen Ajuste</a:t>
              </a:r>
              <a:endParaRPr b="1" sz="1800">
                <a:solidFill>
                  <a:srgbClr val="6AA84F"/>
                </a:solidFill>
                <a:latin typeface="Roboto Mono"/>
                <a:ea typeface="Roboto Mono"/>
                <a:cs typeface="Roboto Mono"/>
                <a:sym typeface="Roboto Mono"/>
              </a:endParaRPr>
            </a:p>
          </p:txBody>
        </p:sp>
        <p:sp>
          <p:nvSpPr>
            <p:cNvPr id="501" name="Google Shape;501;ge18fd66f79_0_43"/>
            <p:cNvSpPr txBox="1"/>
            <p:nvPr/>
          </p:nvSpPr>
          <p:spPr>
            <a:xfrm>
              <a:off x="6745050" y="3593300"/>
              <a:ext cx="2026800" cy="4617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b="1" lang="es" sz="1800">
                  <a:solidFill>
                    <a:srgbClr val="E69138"/>
                  </a:solidFill>
                  <a:latin typeface="Roboto Mono"/>
                  <a:ea typeface="Roboto Mono"/>
                  <a:cs typeface="Roboto Mono"/>
                  <a:sym typeface="Roboto Mono"/>
                </a:rPr>
                <a:t>Underfitting</a:t>
              </a:r>
              <a:endParaRPr b="1" sz="1800">
                <a:solidFill>
                  <a:srgbClr val="E69138"/>
                </a:solidFill>
                <a:latin typeface="Roboto Mono"/>
                <a:ea typeface="Roboto Mono"/>
                <a:cs typeface="Roboto Mono"/>
                <a:sym typeface="Roboto Mono"/>
              </a:endParaRPr>
            </a:p>
          </p:txBody>
        </p:sp>
        <p:cxnSp>
          <p:nvCxnSpPr>
            <p:cNvPr id="502" name="Google Shape;502;ge18fd66f79_0_43"/>
            <p:cNvCxnSpPr/>
            <p:nvPr/>
          </p:nvCxnSpPr>
          <p:spPr>
            <a:xfrm>
              <a:off x="1621225" y="2702025"/>
              <a:ext cx="6861300" cy="0"/>
            </a:xfrm>
            <a:prstGeom prst="straightConnector1">
              <a:avLst/>
            </a:prstGeom>
            <a:noFill/>
            <a:ln cap="flat" cmpd="sng" w="28575">
              <a:solidFill>
                <a:schemeClr val="dk2"/>
              </a:solidFill>
              <a:prstDash val="dot"/>
              <a:round/>
              <a:headEnd len="med" w="med" type="none"/>
              <a:tailEnd len="med" w="med" type="none"/>
            </a:ln>
          </p:spPr>
        </p:cxnSp>
        <p:cxnSp>
          <p:nvCxnSpPr>
            <p:cNvPr id="503" name="Google Shape;503;ge18fd66f79_0_43"/>
            <p:cNvCxnSpPr/>
            <p:nvPr/>
          </p:nvCxnSpPr>
          <p:spPr>
            <a:xfrm>
              <a:off x="1621225" y="3540225"/>
              <a:ext cx="6861300" cy="0"/>
            </a:xfrm>
            <a:prstGeom prst="straightConnector1">
              <a:avLst/>
            </a:prstGeom>
            <a:noFill/>
            <a:ln cap="flat" cmpd="sng" w="28575">
              <a:solidFill>
                <a:schemeClr val="dk2"/>
              </a:solidFill>
              <a:prstDash val="dot"/>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e2d45587fc_1_2"/>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extLst>
                  <a:ext uri="http://customooxmlschemas.google.com/">
                    <go:slidesCustomData xmlns:go="http://customooxmlschemas.google.com/" textRoundtripDataId="6"/>
                  </a:ext>
                </a:extLst>
              </a:rPr>
              <a:t>Train - </a:t>
            </a:r>
            <a:r>
              <a:rPr lang="es" sz="2700">
                <a:solidFill>
                  <a:srgbClr val="F59410"/>
                </a:solidFill>
                <a:latin typeface="Montserrat ExtraLight"/>
                <a:ea typeface="Montserrat ExtraLight"/>
                <a:cs typeface="Montserrat ExtraLight"/>
                <a:sym typeface="Montserrat ExtraLight"/>
                <a:extLst>
                  <a:ext uri="http://customooxmlschemas.google.com/">
                    <go:slidesCustomData xmlns:go="http://customooxmlschemas.google.com/" textRoundtripDataId="7"/>
                  </a:ext>
                </a:extLst>
              </a:rPr>
              <a:t>Validación</a:t>
            </a:r>
            <a:r>
              <a:rPr lang="es" sz="2700">
                <a:solidFill>
                  <a:srgbClr val="F59410"/>
                </a:solidFill>
                <a:latin typeface="Montserrat ExtraLight"/>
                <a:ea typeface="Montserrat ExtraLight"/>
                <a:cs typeface="Montserrat ExtraLight"/>
                <a:sym typeface="Montserrat ExtraLight"/>
                <a:extLst>
                  <a:ext uri="http://customooxmlschemas.google.com/">
                    <go:slidesCustomData xmlns:go="http://customooxmlschemas.google.com/" textRoundtripDataId="8"/>
                  </a:ext>
                </a:extLst>
              </a:rPr>
              <a:t> - Test</a:t>
            </a:r>
            <a:endParaRPr sz="2700">
              <a:solidFill>
                <a:srgbClr val="F59410"/>
              </a:solidFill>
              <a:latin typeface="Montserrat ExtraLight"/>
              <a:ea typeface="Montserrat ExtraLight"/>
              <a:cs typeface="Montserrat ExtraLight"/>
              <a:sym typeface="Montserrat ExtraLight"/>
            </a:endParaRPr>
          </a:p>
        </p:txBody>
      </p:sp>
      <p:sp>
        <p:nvSpPr>
          <p:cNvPr id="509" name="Google Shape;509;ge2d45587fc_1_2"/>
          <p:cNvSpPr txBox="1"/>
          <p:nvPr/>
        </p:nvSpPr>
        <p:spPr>
          <a:xfrm>
            <a:off x="700850" y="902275"/>
            <a:ext cx="7565700" cy="23601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0"/>
              </a:spcAft>
              <a:buNone/>
            </a:pPr>
            <a:r>
              <a:rPr lang="es" sz="1600">
                <a:solidFill>
                  <a:schemeClr val="dk2"/>
                </a:solidFill>
                <a:latin typeface="Roboto Mono"/>
                <a:ea typeface="Roboto Mono"/>
                <a:cs typeface="Roboto Mono"/>
                <a:sym typeface="Roboto Mono"/>
              </a:rPr>
              <a:t>Para evaluar la capacidad de generalizar del modelo se puede separar el conjunto de datos original en </a:t>
            </a:r>
            <a:r>
              <a:rPr b="1" lang="es" sz="1600">
                <a:solidFill>
                  <a:schemeClr val="dk2"/>
                </a:solidFill>
                <a:latin typeface="Roboto Mono"/>
                <a:ea typeface="Roboto Mono"/>
                <a:cs typeface="Roboto Mono"/>
                <a:sym typeface="Roboto Mono"/>
              </a:rPr>
              <a:t>Train </a:t>
            </a:r>
            <a:r>
              <a:rPr lang="es" sz="1600">
                <a:solidFill>
                  <a:schemeClr val="dk2"/>
                </a:solidFill>
                <a:latin typeface="Roboto Mono"/>
                <a:ea typeface="Roboto Mono"/>
                <a:cs typeface="Roboto Mono"/>
                <a:sym typeface="Roboto Mono"/>
              </a:rPr>
              <a:t>y </a:t>
            </a:r>
            <a:r>
              <a:rPr b="1" lang="es" sz="1600">
                <a:solidFill>
                  <a:schemeClr val="dk2"/>
                </a:solidFill>
                <a:latin typeface="Roboto Mono"/>
                <a:ea typeface="Roboto Mono"/>
                <a:cs typeface="Roboto Mono"/>
                <a:sym typeface="Roboto Mono"/>
              </a:rPr>
              <a:t>Test</a:t>
            </a:r>
            <a:endParaRPr b="1" sz="1600">
              <a:solidFill>
                <a:schemeClr val="dk2"/>
              </a:solidFill>
              <a:latin typeface="Roboto Mono"/>
              <a:ea typeface="Roboto Mono"/>
              <a:cs typeface="Roboto Mono"/>
              <a:sym typeface="Roboto Mono"/>
            </a:endParaRPr>
          </a:p>
          <a:p>
            <a:pPr indent="-330200" lvl="0" marL="457200" rtl="0" algn="l">
              <a:spcBef>
                <a:spcPts val="1600"/>
              </a:spcBef>
              <a:spcAft>
                <a:spcPts val="0"/>
              </a:spcAft>
              <a:buClr>
                <a:schemeClr val="dk2"/>
              </a:buClr>
              <a:buSzPts val="1600"/>
              <a:buFont typeface="Roboto Mono"/>
              <a:buChar char="●"/>
            </a:pPr>
            <a:r>
              <a:rPr b="1" lang="es" sz="1600">
                <a:solidFill>
                  <a:schemeClr val="dk2"/>
                </a:solidFill>
                <a:latin typeface="Roboto Mono"/>
                <a:ea typeface="Roboto Mono"/>
                <a:cs typeface="Roboto Mono"/>
                <a:sym typeface="Roboto Mono"/>
              </a:rPr>
              <a:t>Train: </a:t>
            </a:r>
            <a:r>
              <a:rPr lang="es" sz="1600">
                <a:solidFill>
                  <a:schemeClr val="dk2"/>
                </a:solidFill>
                <a:latin typeface="Roboto Mono"/>
                <a:ea typeface="Roboto Mono"/>
                <a:cs typeface="Roboto Mono"/>
                <a:sym typeface="Roboto Mono"/>
              </a:rPr>
              <a:t>subconjunto de datos con el cual se entrena el modelo</a:t>
            </a:r>
            <a:endParaRPr sz="1600">
              <a:solidFill>
                <a:schemeClr val="dk2"/>
              </a:solidFill>
              <a:latin typeface="Roboto Mono"/>
              <a:ea typeface="Roboto Mono"/>
              <a:cs typeface="Roboto Mono"/>
              <a:sym typeface="Roboto Mono"/>
            </a:endParaRPr>
          </a:p>
          <a:p>
            <a:pPr indent="-330200" lvl="0" marL="457200" rtl="0" algn="l">
              <a:spcBef>
                <a:spcPts val="0"/>
              </a:spcBef>
              <a:spcAft>
                <a:spcPts val="0"/>
              </a:spcAft>
              <a:buClr>
                <a:schemeClr val="dk2"/>
              </a:buClr>
              <a:buSzPts val="1600"/>
              <a:buFont typeface="Roboto Mono"/>
              <a:buChar char="●"/>
            </a:pPr>
            <a:r>
              <a:rPr b="1" lang="es" sz="1600">
                <a:solidFill>
                  <a:schemeClr val="dk2"/>
                </a:solidFill>
                <a:latin typeface="Roboto Mono"/>
                <a:ea typeface="Roboto Mono"/>
                <a:cs typeface="Roboto Mono"/>
                <a:sym typeface="Roboto Mono"/>
              </a:rPr>
              <a:t>Validación</a:t>
            </a:r>
            <a:r>
              <a:rPr b="1" lang="es" sz="1600">
                <a:solidFill>
                  <a:schemeClr val="dk2"/>
                </a:solidFill>
                <a:latin typeface="Roboto Mono"/>
                <a:ea typeface="Roboto Mono"/>
                <a:cs typeface="Roboto Mono"/>
                <a:sym typeface="Roboto Mono"/>
              </a:rPr>
              <a:t>: </a:t>
            </a:r>
            <a:r>
              <a:rPr lang="es" sz="1600">
                <a:solidFill>
                  <a:schemeClr val="dk2"/>
                </a:solidFill>
                <a:latin typeface="Roboto Mono"/>
                <a:ea typeface="Roboto Mono"/>
                <a:cs typeface="Roboto Mono"/>
                <a:sym typeface="Roboto Mono"/>
              </a:rPr>
              <a:t>subconjunto con el cual se realiza la </a:t>
            </a:r>
            <a:r>
              <a:rPr lang="es" sz="1600">
                <a:solidFill>
                  <a:schemeClr val="dk2"/>
                </a:solidFill>
                <a:latin typeface="Roboto Mono"/>
                <a:ea typeface="Roboto Mono"/>
                <a:cs typeface="Roboto Mono"/>
                <a:sym typeface="Roboto Mono"/>
              </a:rPr>
              <a:t>búsqueda</a:t>
            </a:r>
            <a:r>
              <a:rPr lang="es" sz="1600">
                <a:solidFill>
                  <a:schemeClr val="dk2"/>
                </a:solidFill>
                <a:latin typeface="Roboto Mono"/>
                <a:ea typeface="Roboto Mono"/>
                <a:cs typeface="Roboto Mono"/>
                <a:sym typeface="Roboto Mono"/>
              </a:rPr>
              <a:t> hiperparametros</a:t>
            </a:r>
            <a:endParaRPr sz="1600">
              <a:solidFill>
                <a:schemeClr val="dk2"/>
              </a:solidFill>
              <a:latin typeface="Roboto Mono"/>
              <a:ea typeface="Roboto Mono"/>
              <a:cs typeface="Roboto Mono"/>
              <a:sym typeface="Roboto Mono"/>
            </a:endParaRPr>
          </a:p>
          <a:p>
            <a:pPr indent="-330200" lvl="0" marL="457200" rtl="0" algn="l">
              <a:spcBef>
                <a:spcPts val="0"/>
              </a:spcBef>
              <a:spcAft>
                <a:spcPts val="0"/>
              </a:spcAft>
              <a:buClr>
                <a:schemeClr val="dk2"/>
              </a:buClr>
              <a:buSzPts val="1600"/>
              <a:buFont typeface="Roboto Mono"/>
              <a:buChar char="●"/>
            </a:pPr>
            <a:r>
              <a:rPr b="1" lang="es" sz="1600">
                <a:solidFill>
                  <a:schemeClr val="dk2"/>
                </a:solidFill>
                <a:latin typeface="Roboto Mono"/>
                <a:ea typeface="Roboto Mono"/>
                <a:cs typeface="Roboto Mono"/>
                <a:sym typeface="Roboto Mono"/>
              </a:rPr>
              <a:t>Test: </a:t>
            </a:r>
            <a:r>
              <a:rPr lang="es" sz="1600">
                <a:solidFill>
                  <a:schemeClr val="dk2"/>
                </a:solidFill>
                <a:latin typeface="Roboto Mono"/>
                <a:ea typeface="Roboto Mono"/>
                <a:cs typeface="Roboto Mono"/>
                <a:sym typeface="Roboto Mono"/>
              </a:rPr>
              <a:t>subconjunto de datos con el cual se evalúa el modelo</a:t>
            </a:r>
            <a:r>
              <a:rPr b="1" lang="es" sz="1600">
                <a:solidFill>
                  <a:schemeClr val="dk2"/>
                </a:solidFill>
                <a:latin typeface="Roboto Mono"/>
                <a:ea typeface="Roboto Mono"/>
                <a:cs typeface="Roboto Mono"/>
                <a:sym typeface="Roboto Mono"/>
              </a:rPr>
              <a:t> </a:t>
            </a:r>
            <a:endParaRPr b="1" sz="1600">
              <a:solidFill>
                <a:schemeClr val="dk2"/>
              </a:solidFill>
              <a:latin typeface="Roboto Mono"/>
              <a:ea typeface="Roboto Mono"/>
              <a:cs typeface="Roboto Mono"/>
              <a:sym typeface="Roboto Mono"/>
            </a:endParaRPr>
          </a:p>
        </p:txBody>
      </p:sp>
      <p:grpSp>
        <p:nvGrpSpPr>
          <p:cNvPr id="510" name="Google Shape;510;ge2d45587fc_1_2"/>
          <p:cNvGrpSpPr/>
          <p:nvPr/>
        </p:nvGrpSpPr>
        <p:grpSpPr>
          <a:xfrm>
            <a:off x="1383049" y="3248525"/>
            <a:ext cx="5981923" cy="1525225"/>
            <a:chOff x="1383049" y="3096125"/>
            <a:chExt cx="5981923" cy="1525225"/>
          </a:xfrm>
        </p:grpSpPr>
        <p:grpSp>
          <p:nvGrpSpPr>
            <p:cNvPr id="511" name="Google Shape;511;ge2d45587fc_1_2"/>
            <p:cNvGrpSpPr/>
            <p:nvPr/>
          </p:nvGrpSpPr>
          <p:grpSpPr>
            <a:xfrm>
              <a:off x="1383049" y="3096125"/>
              <a:ext cx="5981923" cy="976230"/>
              <a:chOff x="1197890" y="3082997"/>
              <a:chExt cx="6709200" cy="1468678"/>
            </a:xfrm>
          </p:grpSpPr>
          <p:sp>
            <p:nvSpPr>
              <p:cNvPr id="512" name="Google Shape;512;ge2d45587fc_1_2"/>
              <p:cNvSpPr/>
              <p:nvPr/>
            </p:nvSpPr>
            <p:spPr>
              <a:xfrm>
                <a:off x="1197890" y="3082997"/>
                <a:ext cx="6709200" cy="685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Dataset</a:t>
                </a:r>
                <a:endParaRPr b="1" sz="1600">
                  <a:solidFill>
                    <a:schemeClr val="lt1"/>
                  </a:solidFill>
                  <a:latin typeface="Roboto Mono"/>
                  <a:ea typeface="Roboto Mono"/>
                  <a:cs typeface="Roboto Mono"/>
                  <a:sym typeface="Roboto Mono"/>
                </a:endParaRPr>
              </a:p>
            </p:txBody>
          </p:sp>
          <p:sp>
            <p:nvSpPr>
              <p:cNvPr id="513" name="Google Shape;513;ge2d45587fc_1_2"/>
              <p:cNvSpPr/>
              <p:nvPr/>
            </p:nvSpPr>
            <p:spPr>
              <a:xfrm>
                <a:off x="1197891" y="3866471"/>
                <a:ext cx="4992900" cy="6852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Train</a:t>
                </a:r>
                <a:endParaRPr b="1" sz="1600">
                  <a:solidFill>
                    <a:schemeClr val="lt1"/>
                  </a:solidFill>
                  <a:latin typeface="Roboto Mono"/>
                  <a:ea typeface="Roboto Mono"/>
                  <a:cs typeface="Roboto Mono"/>
                  <a:sym typeface="Roboto Mono"/>
                </a:endParaRPr>
              </a:p>
            </p:txBody>
          </p:sp>
          <p:sp>
            <p:nvSpPr>
              <p:cNvPr id="514" name="Google Shape;514;ge2d45587fc_1_2"/>
              <p:cNvSpPr/>
              <p:nvPr/>
            </p:nvSpPr>
            <p:spPr>
              <a:xfrm>
                <a:off x="6190725" y="3866475"/>
                <a:ext cx="1642500" cy="685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Test</a:t>
                </a:r>
                <a:endParaRPr b="1" sz="1600">
                  <a:solidFill>
                    <a:schemeClr val="lt1"/>
                  </a:solidFill>
                  <a:latin typeface="Roboto Mono"/>
                  <a:ea typeface="Roboto Mono"/>
                  <a:cs typeface="Roboto Mono"/>
                  <a:sym typeface="Roboto Mono"/>
                </a:endParaRPr>
              </a:p>
            </p:txBody>
          </p:sp>
        </p:grpSp>
        <p:sp>
          <p:nvSpPr>
            <p:cNvPr id="515" name="Google Shape;515;ge2d45587fc_1_2"/>
            <p:cNvSpPr/>
            <p:nvPr/>
          </p:nvSpPr>
          <p:spPr>
            <a:xfrm>
              <a:off x="1383050" y="4165950"/>
              <a:ext cx="2914200" cy="4554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Train</a:t>
              </a:r>
              <a:endParaRPr b="1" sz="1600">
                <a:solidFill>
                  <a:schemeClr val="lt1"/>
                </a:solidFill>
                <a:latin typeface="Roboto Mono"/>
                <a:ea typeface="Roboto Mono"/>
                <a:cs typeface="Roboto Mono"/>
                <a:sym typeface="Roboto Mono"/>
              </a:endParaRPr>
            </a:p>
          </p:txBody>
        </p:sp>
        <p:sp>
          <p:nvSpPr>
            <p:cNvPr id="516" name="Google Shape;516;ge2d45587fc_1_2"/>
            <p:cNvSpPr/>
            <p:nvPr/>
          </p:nvSpPr>
          <p:spPr>
            <a:xfrm>
              <a:off x="4297275" y="4165950"/>
              <a:ext cx="1560300" cy="455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Validación</a:t>
              </a:r>
              <a:endParaRPr b="1" sz="1600">
                <a:solidFill>
                  <a:schemeClr val="lt1"/>
                </a:solidFill>
                <a:latin typeface="Roboto Mono"/>
                <a:ea typeface="Roboto Mono"/>
                <a:cs typeface="Roboto Mono"/>
                <a:sym typeface="Roboto Mon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e18fd66f79_0_80"/>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Cross - Validation</a:t>
            </a:r>
            <a:endParaRPr sz="2700">
              <a:solidFill>
                <a:srgbClr val="F59410"/>
              </a:solidFill>
              <a:latin typeface="Montserrat ExtraLight"/>
              <a:ea typeface="Montserrat ExtraLight"/>
              <a:cs typeface="Montserrat ExtraLight"/>
              <a:sym typeface="Montserrat ExtraLight"/>
            </a:endParaRPr>
          </a:p>
        </p:txBody>
      </p:sp>
      <p:sp>
        <p:nvSpPr>
          <p:cNvPr id="522" name="Google Shape;522;ge18fd66f79_0_80"/>
          <p:cNvSpPr txBox="1"/>
          <p:nvPr/>
        </p:nvSpPr>
        <p:spPr>
          <a:xfrm>
            <a:off x="675475" y="902275"/>
            <a:ext cx="7565700" cy="16623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lang="es" sz="1600">
                <a:solidFill>
                  <a:schemeClr val="dk2"/>
                </a:solidFill>
                <a:latin typeface="Roboto Mono"/>
                <a:ea typeface="Roboto Mono"/>
                <a:cs typeface="Roboto Mono"/>
                <a:sym typeface="Roboto Mono"/>
              </a:rPr>
              <a:t>Otra forma de ajustar nuestro modelo y evitar el overfitting es </a:t>
            </a:r>
            <a:r>
              <a:rPr lang="es" sz="1600">
                <a:solidFill>
                  <a:schemeClr val="dk2"/>
                </a:solidFill>
                <a:latin typeface="Roboto Mono"/>
                <a:ea typeface="Roboto Mono"/>
                <a:cs typeface="Roboto Mono"/>
                <a:sym typeface="Roboto Mono"/>
              </a:rPr>
              <a:t>mediante</a:t>
            </a:r>
            <a:r>
              <a:rPr lang="es" sz="1600">
                <a:solidFill>
                  <a:schemeClr val="dk2"/>
                </a:solidFill>
                <a:latin typeface="Roboto Mono"/>
                <a:ea typeface="Roboto Mono"/>
                <a:cs typeface="Roboto Mono"/>
                <a:sym typeface="Roboto Mono"/>
              </a:rPr>
              <a:t> el </a:t>
            </a:r>
            <a:r>
              <a:rPr b="1" lang="es" sz="1600">
                <a:solidFill>
                  <a:schemeClr val="dk2"/>
                </a:solidFill>
                <a:latin typeface="Roboto Mono"/>
                <a:ea typeface="Roboto Mono"/>
                <a:cs typeface="Roboto Mono"/>
                <a:sym typeface="Roboto Mono"/>
              </a:rPr>
              <a:t>Cross-Validation.</a:t>
            </a:r>
            <a:r>
              <a:rPr lang="es" sz="1600">
                <a:solidFill>
                  <a:schemeClr val="dk2"/>
                </a:solidFill>
                <a:latin typeface="Roboto Mono"/>
                <a:ea typeface="Roboto Mono"/>
                <a:cs typeface="Roboto Mono"/>
                <a:sym typeface="Roboto Mono"/>
              </a:rPr>
              <a:t> Es un proceso iterativo en el cual el dataset se divide en k partes (folds) y el modelo se </a:t>
            </a:r>
            <a:r>
              <a:rPr lang="es" sz="1600">
                <a:solidFill>
                  <a:schemeClr val="dk2"/>
                </a:solidFill>
                <a:latin typeface="Roboto Mono"/>
                <a:ea typeface="Roboto Mono"/>
                <a:cs typeface="Roboto Mono"/>
                <a:sym typeface="Roboto Mono"/>
              </a:rPr>
              <a:t>entrena</a:t>
            </a:r>
            <a:r>
              <a:rPr lang="es" sz="1600">
                <a:solidFill>
                  <a:schemeClr val="dk2"/>
                </a:solidFill>
                <a:latin typeface="Roboto Mono"/>
                <a:ea typeface="Roboto Mono"/>
                <a:cs typeface="Roboto Mono"/>
                <a:sym typeface="Roboto Mono"/>
              </a:rPr>
              <a:t> con k-1 conjuntos y se </a:t>
            </a:r>
            <a:r>
              <a:rPr lang="es" sz="1600">
                <a:solidFill>
                  <a:schemeClr val="dk2"/>
                </a:solidFill>
                <a:latin typeface="Roboto Mono"/>
                <a:ea typeface="Roboto Mono"/>
                <a:cs typeface="Roboto Mono"/>
                <a:sym typeface="Roboto Mono"/>
              </a:rPr>
              <a:t>evalúa</a:t>
            </a:r>
            <a:r>
              <a:rPr lang="es" sz="1600">
                <a:solidFill>
                  <a:schemeClr val="dk2"/>
                </a:solidFill>
                <a:latin typeface="Roboto Mono"/>
                <a:ea typeface="Roboto Mono"/>
                <a:cs typeface="Roboto Mono"/>
                <a:sym typeface="Roboto Mono"/>
              </a:rPr>
              <a:t> con el restante. El proceso se repite k veces, generando k estimaciones del error para luego promediarlas  </a:t>
            </a:r>
            <a:endParaRPr b="1" sz="1600">
              <a:solidFill>
                <a:schemeClr val="dk2"/>
              </a:solidFill>
              <a:latin typeface="Roboto Mono"/>
              <a:ea typeface="Roboto Mono"/>
              <a:cs typeface="Roboto Mono"/>
              <a:sym typeface="Roboto Mono"/>
            </a:endParaRPr>
          </a:p>
        </p:txBody>
      </p:sp>
      <p:sp>
        <p:nvSpPr>
          <p:cNvPr id="523" name="Google Shape;523;ge18fd66f79_0_80"/>
          <p:cNvSpPr/>
          <p:nvPr/>
        </p:nvSpPr>
        <p:spPr>
          <a:xfrm>
            <a:off x="1919375" y="30743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e18fd66f79_0_80"/>
          <p:cNvSpPr/>
          <p:nvPr/>
        </p:nvSpPr>
        <p:spPr>
          <a:xfrm>
            <a:off x="2452775" y="30743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e18fd66f79_0_80"/>
          <p:cNvSpPr/>
          <p:nvPr/>
        </p:nvSpPr>
        <p:spPr>
          <a:xfrm>
            <a:off x="2986175" y="30743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e18fd66f79_0_80"/>
          <p:cNvSpPr/>
          <p:nvPr/>
        </p:nvSpPr>
        <p:spPr>
          <a:xfrm>
            <a:off x="3519575" y="3074375"/>
            <a:ext cx="444000" cy="376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e18fd66f79_0_80"/>
          <p:cNvSpPr/>
          <p:nvPr/>
        </p:nvSpPr>
        <p:spPr>
          <a:xfrm>
            <a:off x="1919375" y="35315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e18fd66f79_0_80"/>
          <p:cNvSpPr/>
          <p:nvPr/>
        </p:nvSpPr>
        <p:spPr>
          <a:xfrm>
            <a:off x="2452775" y="35315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e18fd66f79_0_80"/>
          <p:cNvSpPr/>
          <p:nvPr/>
        </p:nvSpPr>
        <p:spPr>
          <a:xfrm>
            <a:off x="2986175" y="3531575"/>
            <a:ext cx="444000" cy="376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e18fd66f79_0_80"/>
          <p:cNvSpPr/>
          <p:nvPr/>
        </p:nvSpPr>
        <p:spPr>
          <a:xfrm>
            <a:off x="3519575" y="35315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18fd66f79_0_80"/>
          <p:cNvSpPr/>
          <p:nvPr/>
        </p:nvSpPr>
        <p:spPr>
          <a:xfrm>
            <a:off x="1919375" y="39887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e18fd66f79_0_80"/>
          <p:cNvSpPr/>
          <p:nvPr/>
        </p:nvSpPr>
        <p:spPr>
          <a:xfrm>
            <a:off x="2452775" y="3988775"/>
            <a:ext cx="444000" cy="3765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e18fd66f79_0_80"/>
          <p:cNvSpPr/>
          <p:nvPr/>
        </p:nvSpPr>
        <p:spPr>
          <a:xfrm>
            <a:off x="2986175" y="39887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e18fd66f79_0_80"/>
          <p:cNvSpPr/>
          <p:nvPr/>
        </p:nvSpPr>
        <p:spPr>
          <a:xfrm>
            <a:off x="3519575" y="39887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e18fd66f79_0_80"/>
          <p:cNvSpPr/>
          <p:nvPr/>
        </p:nvSpPr>
        <p:spPr>
          <a:xfrm>
            <a:off x="1919375" y="4445975"/>
            <a:ext cx="444000" cy="376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e18fd66f79_0_80"/>
          <p:cNvSpPr/>
          <p:nvPr/>
        </p:nvSpPr>
        <p:spPr>
          <a:xfrm>
            <a:off x="2452775" y="44459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e18fd66f79_0_80"/>
          <p:cNvSpPr/>
          <p:nvPr/>
        </p:nvSpPr>
        <p:spPr>
          <a:xfrm>
            <a:off x="2986175" y="44459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e18fd66f79_0_80"/>
          <p:cNvSpPr/>
          <p:nvPr/>
        </p:nvSpPr>
        <p:spPr>
          <a:xfrm>
            <a:off x="3519575" y="4445975"/>
            <a:ext cx="444000" cy="376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ge18fd66f79_0_80"/>
          <p:cNvGrpSpPr/>
          <p:nvPr/>
        </p:nvGrpSpPr>
        <p:grpSpPr>
          <a:xfrm flipH="1" rot="10800000">
            <a:off x="1879097" y="2777383"/>
            <a:ext cx="1599997" cy="340437"/>
            <a:chOff x="2662425" y="2195575"/>
            <a:chExt cx="1361700" cy="731650"/>
          </a:xfrm>
        </p:grpSpPr>
        <p:grpSp>
          <p:nvGrpSpPr>
            <p:cNvPr id="540" name="Google Shape;540;ge18fd66f79_0_80"/>
            <p:cNvGrpSpPr/>
            <p:nvPr/>
          </p:nvGrpSpPr>
          <p:grpSpPr>
            <a:xfrm>
              <a:off x="2662425" y="2195575"/>
              <a:ext cx="1361700" cy="357000"/>
              <a:chOff x="2662425" y="2195575"/>
              <a:chExt cx="1361700" cy="357000"/>
            </a:xfrm>
          </p:grpSpPr>
          <p:cxnSp>
            <p:nvCxnSpPr>
              <p:cNvPr id="541" name="Google Shape;541;ge18fd66f79_0_80"/>
              <p:cNvCxnSpPr/>
              <p:nvPr/>
            </p:nvCxnSpPr>
            <p:spPr>
              <a:xfrm>
                <a:off x="2662425" y="2195575"/>
                <a:ext cx="810600" cy="357000"/>
              </a:xfrm>
              <a:prstGeom prst="bentConnector3">
                <a:avLst>
                  <a:gd fmla="val -908" name="adj1"/>
                </a:avLst>
              </a:prstGeom>
              <a:noFill/>
              <a:ln cap="flat" cmpd="sng" w="9525">
                <a:solidFill>
                  <a:schemeClr val="dk2"/>
                </a:solidFill>
                <a:prstDash val="solid"/>
                <a:round/>
                <a:headEnd len="med" w="med" type="none"/>
                <a:tailEnd len="med" w="med" type="none"/>
              </a:ln>
            </p:spPr>
          </p:cxnSp>
          <p:cxnSp>
            <p:nvCxnSpPr>
              <p:cNvPr id="542" name="Google Shape;542;ge18fd66f79_0_80"/>
              <p:cNvCxnSpPr/>
              <p:nvPr/>
            </p:nvCxnSpPr>
            <p:spPr>
              <a:xfrm flipH="1" rot="10800000">
                <a:off x="3473025" y="2209975"/>
                <a:ext cx="551100" cy="342600"/>
              </a:xfrm>
              <a:prstGeom prst="bentConnector3">
                <a:avLst>
                  <a:gd fmla="val 97468" name="adj1"/>
                </a:avLst>
              </a:prstGeom>
              <a:noFill/>
              <a:ln cap="flat" cmpd="sng" w="9525">
                <a:solidFill>
                  <a:schemeClr val="dk2"/>
                </a:solidFill>
                <a:prstDash val="solid"/>
                <a:round/>
                <a:headEnd len="med" w="med" type="none"/>
                <a:tailEnd len="med" w="med" type="none"/>
              </a:ln>
            </p:spPr>
          </p:cxnSp>
        </p:grpSp>
        <p:cxnSp>
          <p:nvCxnSpPr>
            <p:cNvPr id="543" name="Google Shape;543;ge18fd66f79_0_80"/>
            <p:cNvCxnSpPr/>
            <p:nvPr/>
          </p:nvCxnSpPr>
          <p:spPr>
            <a:xfrm>
              <a:off x="3358225" y="2566925"/>
              <a:ext cx="3000" cy="360300"/>
            </a:xfrm>
            <a:prstGeom prst="straightConnector1">
              <a:avLst/>
            </a:prstGeom>
            <a:noFill/>
            <a:ln cap="flat" cmpd="sng" w="9525">
              <a:solidFill>
                <a:schemeClr val="dk2"/>
              </a:solidFill>
              <a:prstDash val="solid"/>
              <a:round/>
              <a:headEnd len="med" w="med" type="none"/>
              <a:tailEnd len="med" w="med" type="triangle"/>
            </a:ln>
          </p:spPr>
        </p:cxnSp>
      </p:grpSp>
      <p:sp>
        <p:nvSpPr>
          <p:cNvPr id="544" name="Google Shape;544;ge18fd66f79_0_80"/>
          <p:cNvSpPr txBox="1"/>
          <p:nvPr/>
        </p:nvSpPr>
        <p:spPr>
          <a:xfrm>
            <a:off x="2363375" y="2489475"/>
            <a:ext cx="7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Train</a:t>
            </a:r>
            <a:endParaRPr b="1" sz="1000"/>
          </a:p>
        </p:txBody>
      </p:sp>
      <p:grpSp>
        <p:nvGrpSpPr>
          <p:cNvPr id="545" name="Google Shape;545;ge18fd66f79_0_80"/>
          <p:cNvGrpSpPr/>
          <p:nvPr/>
        </p:nvGrpSpPr>
        <p:grpSpPr>
          <a:xfrm flipH="1" rot="10800000">
            <a:off x="3473555" y="2777428"/>
            <a:ext cx="540867" cy="340437"/>
            <a:chOff x="2662425" y="2195575"/>
            <a:chExt cx="1361700" cy="731650"/>
          </a:xfrm>
        </p:grpSpPr>
        <p:grpSp>
          <p:nvGrpSpPr>
            <p:cNvPr id="546" name="Google Shape;546;ge18fd66f79_0_80"/>
            <p:cNvGrpSpPr/>
            <p:nvPr/>
          </p:nvGrpSpPr>
          <p:grpSpPr>
            <a:xfrm>
              <a:off x="2662425" y="2195575"/>
              <a:ext cx="1361700" cy="357000"/>
              <a:chOff x="2662425" y="2195575"/>
              <a:chExt cx="1361700" cy="357000"/>
            </a:xfrm>
          </p:grpSpPr>
          <p:cxnSp>
            <p:nvCxnSpPr>
              <p:cNvPr id="547" name="Google Shape;547;ge18fd66f79_0_80"/>
              <p:cNvCxnSpPr/>
              <p:nvPr/>
            </p:nvCxnSpPr>
            <p:spPr>
              <a:xfrm>
                <a:off x="2662425" y="2195575"/>
                <a:ext cx="810600" cy="357000"/>
              </a:xfrm>
              <a:prstGeom prst="bentConnector3">
                <a:avLst>
                  <a:gd fmla="val 146" name="adj1"/>
                </a:avLst>
              </a:prstGeom>
              <a:noFill/>
              <a:ln cap="flat" cmpd="sng" w="9525">
                <a:solidFill>
                  <a:schemeClr val="dk2"/>
                </a:solidFill>
                <a:prstDash val="solid"/>
                <a:round/>
                <a:headEnd len="med" w="med" type="none"/>
                <a:tailEnd len="med" w="med" type="none"/>
              </a:ln>
            </p:spPr>
          </p:cxnSp>
          <p:cxnSp>
            <p:nvCxnSpPr>
              <p:cNvPr id="548" name="Google Shape;548;ge18fd66f79_0_80"/>
              <p:cNvCxnSpPr/>
              <p:nvPr/>
            </p:nvCxnSpPr>
            <p:spPr>
              <a:xfrm flipH="1" rot="10800000">
                <a:off x="3473025" y="2209975"/>
                <a:ext cx="551100" cy="342600"/>
              </a:xfrm>
              <a:prstGeom prst="bentConnector3">
                <a:avLst>
                  <a:gd fmla="val 100013" name="adj1"/>
                </a:avLst>
              </a:prstGeom>
              <a:noFill/>
              <a:ln cap="flat" cmpd="sng" w="9525">
                <a:solidFill>
                  <a:schemeClr val="dk2"/>
                </a:solidFill>
                <a:prstDash val="solid"/>
                <a:round/>
                <a:headEnd len="med" w="med" type="none"/>
                <a:tailEnd len="med" w="med" type="none"/>
              </a:ln>
            </p:spPr>
          </p:cxnSp>
        </p:grpSp>
        <p:cxnSp>
          <p:nvCxnSpPr>
            <p:cNvPr id="549" name="Google Shape;549;ge18fd66f79_0_80"/>
            <p:cNvCxnSpPr/>
            <p:nvPr/>
          </p:nvCxnSpPr>
          <p:spPr>
            <a:xfrm>
              <a:off x="3358225" y="2566925"/>
              <a:ext cx="3000" cy="360300"/>
            </a:xfrm>
            <a:prstGeom prst="straightConnector1">
              <a:avLst/>
            </a:prstGeom>
            <a:noFill/>
            <a:ln cap="flat" cmpd="sng" w="9525">
              <a:solidFill>
                <a:schemeClr val="dk2"/>
              </a:solidFill>
              <a:prstDash val="solid"/>
              <a:round/>
              <a:headEnd len="med" w="med" type="none"/>
              <a:tailEnd len="med" w="med" type="triangle"/>
            </a:ln>
          </p:spPr>
        </p:cxnSp>
      </p:grpSp>
      <p:sp>
        <p:nvSpPr>
          <p:cNvPr id="550" name="Google Shape;550;ge18fd66f79_0_80"/>
          <p:cNvSpPr txBox="1"/>
          <p:nvPr/>
        </p:nvSpPr>
        <p:spPr>
          <a:xfrm>
            <a:off x="3237175" y="2489475"/>
            <a:ext cx="11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Validación</a:t>
            </a:r>
            <a:endParaRPr b="1" sz="1000"/>
          </a:p>
        </p:txBody>
      </p:sp>
      <p:sp>
        <p:nvSpPr>
          <p:cNvPr id="551" name="Google Shape;551;ge18fd66f79_0_80"/>
          <p:cNvSpPr txBox="1"/>
          <p:nvPr/>
        </p:nvSpPr>
        <p:spPr>
          <a:xfrm>
            <a:off x="347400" y="3117875"/>
            <a:ext cx="140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Iteración</a:t>
            </a:r>
            <a:r>
              <a:rPr b="1" lang="es" sz="1200">
                <a:solidFill>
                  <a:schemeClr val="dk2"/>
                </a:solidFill>
                <a:latin typeface="Roboto Mono"/>
                <a:ea typeface="Roboto Mono"/>
                <a:cs typeface="Roboto Mono"/>
                <a:sym typeface="Roboto Mono"/>
              </a:rPr>
              <a:t> 1</a:t>
            </a:r>
            <a:endParaRPr b="1" sz="1000"/>
          </a:p>
        </p:txBody>
      </p:sp>
      <p:sp>
        <p:nvSpPr>
          <p:cNvPr id="552" name="Google Shape;552;ge18fd66f79_0_80"/>
          <p:cNvSpPr txBox="1"/>
          <p:nvPr/>
        </p:nvSpPr>
        <p:spPr>
          <a:xfrm>
            <a:off x="347400" y="3575075"/>
            <a:ext cx="140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Iteración 2</a:t>
            </a:r>
            <a:endParaRPr b="1" sz="1000"/>
          </a:p>
        </p:txBody>
      </p:sp>
      <p:sp>
        <p:nvSpPr>
          <p:cNvPr id="553" name="Google Shape;553;ge18fd66f79_0_80"/>
          <p:cNvSpPr txBox="1"/>
          <p:nvPr/>
        </p:nvSpPr>
        <p:spPr>
          <a:xfrm>
            <a:off x="347400" y="3956075"/>
            <a:ext cx="140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Iteración 3</a:t>
            </a:r>
            <a:endParaRPr b="1" sz="1000"/>
          </a:p>
        </p:txBody>
      </p:sp>
      <p:sp>
        <p:nvSpPr>
          <p:cNvPr id="554" name="Google Shape;554;ge18fd66f79_0_80"/>
          <p:cNvSpPr txBox="1"/>
          <p:nvPr/>
        </p:nvSpPr>
        <p:spPr>
          <a:xfrm>
            <a:off x="347400" y="4413275"/>
            <a:ext cx="140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Iteración 4</a:t>
            </a:r>
            <a:endParaRPr b="1" sz="1000"/>
          </a:p>
        </p:txBody>
      </p:sp>
      <p:sp>
        <p:nvSpPr>
          <p:cNvPr id="555" name="Google Shape;555;ge18fd66f79_0_80"/>
          <p:cNvSpPr txBox="1"/>
          <p:nvPr/>
        </p:nvSpPr>
        <p:spPr>
          <a:xfrm>
            <a:off x="4157400" y="3117875"/>
            <a:ext cx="183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Performance</a:t>
            </a:r>
            <a:r>
              <a:rPr b="1" lang="es" sz="1200">
                <a:solidFill>
                  <a:schemeClr val="dk2"/>
                </a:solidFill>
                <a:latin typeface="Roboto Mono"/>
                <a:ea typeface="Roboto Mono"/>
                <a:cs typeface="Roboto Mono"/>
                <a:sym typeface="Roboto Mono"/>
              </a:rPr>
              <a:t> 1</a:t>
            </a:r>
            <a:endParaRPr b="1" sz="1000"/>
          </a:p>
        </p:txBody>
      </p:sp>
      <p:sp>
        <p:nvSpPr>
          <p:cNvPr id="556" name="Google Shape;556;ge18fd66f79_0_80"/>
          <p:cNvSpPr txBox="1"/>
          <p:nvPr/>
        </p:nvSpPr>
        <p:spPr>
          <a:xfrm>
            <a:off x="4157400" y="3575075"/>
            <a:ext cx="183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Performance</a:t>
            </a:r>
            <a:r>
              <a:rPr b="1" lang="es" sz="1200">
                <a:solidFill>
                  <a:schemeClr val="dk2"/>
                </a:solidFill>
                <a:latin typeface="Roboto Mono"/>
                <a:ea typeface="Roboto Mono"/>
                <a:cs typeface="Roboto Mono"/>
                <a:sym typeface="Roboto Mono"/>
              </a:rPr>
              <a:t> 2</a:t>
            </a:r>
            <a:endParaRPr b="1" sz="1000"/>
          </a:p>
        </p:txBody>
      </p:sp>
      <p:sp>
        <p:nvSpPr>
          <p:cNvPr id="557" name="Google Shape;557;ge18fd66f79_0_80"/>
          <p:cNvSpPr txBox="1"/>
          <p:nvPr/>
        </p:nvSpPr>
        <p:spPr>
          <a:xfrm>
            <a:off x="4157400" y="3956075"/>
            <a:ext cx="183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Performance</a:t>
            </a:r>
            <a:r>
              <a:rPr b="1" lang="es" sz="1200">
                <a:solidFill>
                  <a:schemeClr val="dk2"/>
                </a:solidFill>
                <a:latin typeface="Roboto Mono"/>
                <a:ea typeface="Roboto Mono"/>
                <a:cs typeface="Roboto Mono"/>
                <a:sym typeface="Roboto Mono"/>
              </a:rPr>
              <a:t> 3</a:t>
            </a:r>
            <a:endParaRPr b="1" sz="1000"/>
          </a:p>
        </p:txBody>
      </p:sp>
      <p:sp>
        <p:nvSpPr>
          <p:cNvPr id="558" name="Google Shape;558;ge18fd66f79_0_80"/>
          <p:cNvSpPr txBox="1"/>
          <p:nvPr/>
        </p:nvSpPr>
        <p:spPr>
          <a:xfrm>
            <a:off x="4157400" y="4413275"/>
            <a:ext cx="183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Performance</a:t>
            </a:r>
            <a:r>
              <a:rPr b="1" lang="es" sz="1200">
                <a:solidFill>
                  <a:schemeClr val="dk2"/>
                </a:solidFill>
                <a:latin typeface="Roboto Mono"/>
                <a:ea typeface="Roboto Mono"/>
                <a:cs typeface="Roboto Mono"/>
                <a:sym typeface="Roboto Mono"/>
              </a:rPr>
              <a:t> 4</a:t>
            </a:r>
            <a:endParaRPr b="1" sz="1000"/>
          </a:p>
        </p:txBody>
      </p:sp>
      <p:grpSp>
        <p:nvGrpSpPr>
          <p:cNvPr id="559" name="Google Shape;559;ge18fd66f79_0_80"/>
          <p:cNvGrpSpPr/>
          <p:nvPr/>
        </p:nvGrpSpPr>
        <p:grpSpPr>
          <a:xfrm flipH="1" rot="-5400000">
            <a:off x="4770373" y="3772307"/>
            <a:ext cx="1599997" cy="340437"/>
            <a:chOff x="2662425" y="2195575"/>
            <a:chExt cx="1361700" cy="731650"/>
          </a:xfrm>
        </p:grpSpPr>
        <p:grpSp>
          <p:nvGrpSpPr>
            <p:cNvPr id="560" name="Google Shape;560;ge18fd66f79_0_80"/>
            <p:cNvGrpSpPr/>
            <p:nvPr/>
          </p:nvGrpSpPr>
          <p:grpSpPr>
            <a:xfrm>
              <a:off x="2662425" y="2195575"/>
              <a:ext cx="1361700" cy="357000"/>
              <a:chOff x="2662425" y="2195575"/>
              <a:chExt cx="1361700" cy="357000"/>
            </a:xfrm>
          </p:grpSpPr>
          <p:cxnSp>
            <p:nvCxnSpPr>
              <p:cNvPr id="561" name="Google Shape;561;ge18fd66f79_0_80"/>
              <p:cNvCxnSpPr/>
              <p:nvPr/>
            </p:nvCxnSpPr>
            <p:spPr>
              <a:xfrm>
                <a:off x="2662425" y="2195575"/>
                <a:ext cx="810600" cy="357000"/>
              </a:xfrm>
              <a:prstGeom prst="bentConnector3">
                <a:avLst>
                  <a:gd fmla="val -656" name="adj1"/>
                </a:avLst>
              </a:prstGeom>
              <a:noFill/>
              <a:ln cap="flat" cmpd="sng" w="9525">
                <a:solidFill>
                  <a:schemeClr val="dk2"/>
                </a:solidFill>
                <a:prstDash val="solid"/>
                <a:round/>
                <a:headEnd len="med" w="med" type="none"/>
                <a:tailEnd len="med" w="med" type="none"/>
              </a:ln>
            </p:spPr>
          </p:cxnSp>
          <p:cxnSp>
            <p:nvCxnSpPr>
              <p:cNvPr id="562" name="Google Shape;562;ge18fd66f79_0_80"/>
              <p:cNvCxnSpPr/>
              <p:nvPr/>
            </p:nvCxnSpPr>
            <p:spPr>
              <a:xfrm flipH="1" rot="10800000">
                <a:off x="3473025" y="2209975"/>
                <a:ext cx="551100" cy="342600"/>
              </a:xfrm>
              <a:prstGeom prst="bentConnector3">
                <a:avLst>
                  <a:gd fmla="val 100822" name="adj1"/>
                </a:avLst>
              </a:prstGeom>
              <a:noFill/>
              <a:ln cap="flat" cmpd="sng" w="9525">
                <a:solidFill>
                  <a:schemeClr val="dk2"/>
                </a:solidFill>
                <a:prstDash val="solid"/>
                <a:round/>
                <a:headEnd len="med" w="med" type="none"/>
                <a:tailEnd len="med" w="med" type="none"/>
              </a:ln>
            </p:spPr>
          </p:cxnSp>
        </p:grpSp>
        <p:cxnSp>
          <p:nvCxnSpPr>
            <p:cNvPr id="563" name="Google Shape;563;ge18fd66f79_0_80"/>
            <p:cNvCxnSpPr/>
            <p:nvPr/>
          </p:nvCxnSpPr>
          <p:spPr>
            <a:xfrm>
              <a:off x="3358225" y="2566925"/>
              <a:ext cx="3000" cy="360300"/>
            </a:xfrm>
            <a:prstGeom prst="straightConnector1">
              <a:avLst/>
            </a:prstGeom>
            <a:noFill/>
            <a:ln cap="flat" cmpd="sng" w="9525">
              <a:solidFill>
                <a:schemeClr val="dk2"/>
              </a:solidFill>
              <a:prstDash val="solid"/>
              <a:round/>
              <a:headEnd len="med" w="med" type="none"/>
              <a:tailEnd len="med" w="med" type="triangle"/>
            </a:ln>
          </p:spPr>
        </p:cxnSp>
      </p:grpSp>
      <p:sp>
        <p:nvSpPr>
          <p:cNvPr id="564" name="Google Shape;564;ge18fd66f79_0_80"/>
          <p:cNvSpPr txBox="1"/>
          <p:nvPr/>
        </p:nvSpPr>
        <p:spPr>
          <a:xfrm>
            <a:off x="5757600" y="3727475"/>
            <a:ext cx="336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Roboto Mono"/>
                <a:ea typeface="Roboto Mono"/>
                <a:cs typeface="Roboto Mono"/>
                <a:sym typeface="Roboto Mono"/>
              </a:rPr>
              <a:t>Performance = 1/n Σ Performance i</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e43879ffaa_0_546"/>
          <p:cNvSpPr txBox="1"/>
          <p:nvPr>
            <p:ph idx="1" type="subTitle"/>
          </p:nvPr>
        </p:nvSpPr>
        <p:spPr>
          <a:xfrm>
            <a:off x="4936350" y="1530520"/>
            <a:ext cx="24540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t>D</a:t>
            </a:r>
            <a:r>
              <a:rPr lang="es" sz="1000"/>
              <a:t>e</a:t>
            </a:r>
            <a:r>
              <a:rPr lang="es" sz="1000"/>
              <a:t>finición, </a:t>
            </a:r>
            <a:r>
              <a:rPr lang="es" sz="1000"/>
              <a:t>Motivación</a:t>
            </a:r>
            <a:r>
              <a:rPr lang="es" sz="1000"/>
              <a:t>, Ridge, Lasso y ElasticNet</a:t>
            </a:r>
            <a:endParaRPr sz="1000"/>
          </a:p>
        </p:txBody>
      </p:sp>
      <p:sp>
        <p:nvSpPr>
          <p:cNvPr id="238" name="Google Shape;238;ge43879ffaa_0_546"/>
          <p:cNvSpPr txBox="1"/>
          <p:nvPr>
            <p:ph idx="5" type="title"/>
          </p:nvPr>
        </p:nvSpPr>
        <p:spPr>
          <a:xfrm>
            <a:off x="4936350" y="1131150"/>
            <a:ext cx="33909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Regularización</a:t>
            </a:r>
            <a:endParaRPr/>
          </a:p>
        </p:txBody>
      </p:sp>
      <p:sp>
        <p:nvSpPr>
          <p:cNvPr id="239" name="Google Shape;239;ge43879ffaa_0_546"/>
          <p:cNvSpPr txBox="1"/>
          <p:nvPr>
            <p:ph type="title"/>
          </p:nvPr>
        </p:nvSpPr>
        <p:spPr>
          <a:xfrm>
            <a:off x="4936350" y="1894175"/>
            <a:ext cx="35106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División</a:t>
            </a:r>
            <a:r>
              <a:rPr lang="es"/>
              <a:t> del Conjunto de Datos</a:t>
            </a:r>
            <a:endParaRPr/>
          </a:p>
        </p:txBody>
      </p:sp>
      <p:sp>
        <p:nvSpPr>
          <p:cNvPr id="240" name="Google Shape;240;ge43879ffaa_0_546"/>
          <p:cNvSpPr txBox="1"/>
          <p:nvPr>
            <p:ph idx="13" type="subTitle"/>
          </p:nvPr>
        </p:nvSpPr>
        <p:spPr>
          <a:xfrm>
            <a:off x="4936350" y="2239949"/>
            <a:ext cx="24540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t>Train, </a:t>
            </a:r>
            <a:r>
              <a:rPr lang="es" sz="1000"/>
              <a:t>Validación</a:t>
            </a:r>
            <a:r>
              <a:rPr lang="es" sz="1000"/>
              <a:t>, Test y Cross - Validation </a:t>
            </a:r>
            <a:endParaRPr sz="1000"/>
          </a:p>
        </p:txBody>
      </p:sp>
      <p:sp>
        <p:nvSpPr>
          <p:cNvPr id="241" name="Google Shape;241;ge43879ffaa_0_546"/>
          <p:cNvSpPr txBox="1"/>
          <p:nvPr>
            <p:ph idx="2" type="title"/>
          </p:nvPr>
        </p:nvSpPr>
        <p:spPr>
          <a:xfrm>
            <a:off x="4327946" y="113115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01</a:t>
            </a:r>
            <a:endParaRPr/>
          </a:p>
        </p:txBody>
      </p:sp>
      <p:sp>
        <p:nvSpPr>
          <p:cNvPr id="242" name="Google Shape;242;ge43879ffaa_0_546"/>
          <p:cNvSpPr txBox="1"/>
          <p:nvPr>
            <p:ph idx="3" type="title"/>
          </p:nvPr>
        </p:nvSpPr>
        <p:spPr>
          <a:xfrm>
            <a:off x="4327946" y="192287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02</a:t>
            </a:r>
            <a:endParaRPr/>
          </a:p>
        </p:txBody>
      </p:sp>
      <p:sp>
        <p:nvSpPr>
          <p:cNvPr id="243" name="Google Shape;243;ge43879ffaa_0_546"/>
          <p:cNvSpPr txBox="1"/>
          <p:nvPr>
            <p:ph idx="6" type="title"/>
          </p:nvPr>
        </p:nvSpPr>
        <p:spPr>
          <a:xfrm>
            <a:off x="4936350" y="2771300"/>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s"/>
              <a:t>Optimización</a:t>
            </a:r>
            <a:endParaRPr/>
          </a:p>
        </p:txBody>
      </p:sp>
      <p:sp>
        <p:nvSpPr>
          <p:cNvPr id="244" name="Google Shape;244;ge43879ffaa_0_546"/>
          <p:cNvSpPr txBox="1"/>
          <p:nvPr>
            <p:ph idx="9" type="subTitle"/>
          </p:nvPr>
        </p:nvSpPr>
        <p:spPr>
          <a:xfrm>
            <a:off x="4985550" y="3107780"/>
            <a:ext cx="2454000" cy="39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s" sz="1000"/>
              <a:t>Hiperparametros, </a:t>
            </a:r>
            <a:r>
              <a:rPr lang="es" sz="1000"/>
              <a:t>Búsqueda</a:t>
            </a:r>
            <a:r>
              <a:rPr lang="es" sz="1000"/>
              <a:t> de Grilla, </a:t>
            </a:r>
            <a:r>
              <a:rPr lang="es" sz="1000"/>
              <a:t>Búsqueda</a:t>
            </a:r>
            <a:r>
              <a:rPr lang="es" sz="1000"/>
              <a:t> Aleatoria</a:t>
            </a:r>
            <a:endParaRPr/>
          </a:p>
        </p:txBody>
      </p:sp>
      <p:sp>
        <p:nvSpPr>
          <p:cNvPr id="245" name="Google Shape;245;ge43879ffaa_0_546"/>
          <p:cNvSpPr txBox="1"/>
          <p:nvPr>
            <p:ph idx="4" type="title"/>
          </p:nvPr>
        </p:nvSpPr>
        <p:spPr>
          <a:xfrm>
            <a:off x="4936349" y="3563025"/>
            <a:ext cx="33909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Feature Engineering</a:t>
            </a:r>
            <a:endParaRPr/>
          </a:p>
        </p:txBody>
      </p:sp>
      <p:sp>
        <p:nvSpPr>
          <p:cNvPr id="246" name="Google Shape;246;ge43879ffaa_0_546"/>
          <p:cNvSpPr txBox="1"/>
          <p:nvPr>
            <p:ph idx="14" type="subTitle"/>
          </p:nvPr>
        </p:nvSpPr>
        <p:spPr>
          <a:xfrm>
            <a:off x="4936348" y="3995075"/>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1000"/>
              <a:t>Datos faltantes, Bining, Transformaciones, </a:t>
            </a:r>
            <a:r>
              <a:rPr lang="es" sz="1000"/>
              <a:t>Agrupación</a:t>
            </a:r>
            <a:r>
              <a:rPr lang="es" sz="1000"/>
              <a:t>, Escalado</a:t>
            </a:r>
            <a:endParaRPr/>
          </a:p>
        </p:txBody>
      </p:sp>
      <p:sp>
        <p:nvSpPr>
          <p:cNvPr id="247" name="Google Shape;247;ge43879ffaa_0_546"/>
          <p:cNvSpPr txBox="1"/>
          <p:nvPr>
            <p:ph idx="7" type="title"/>
          </p:nvPr>
        </p:nvSpPr>
        <p:spPr>
          <a:xfrm>
            <a:off x="4327946" y="277130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03</a:t>
            </a:r>
            <a:endParaRPr/>
          </a:p>
        </p:txBody>
      </p:sp>
      <p:sp>
        <p:nvSpPr>
          <p:cNvPr id="248" name="Google Shape;248;ge43879ffaa_0_546"/>
          <p:cNvSpPr txBox="1"/>
          <p:nvPr>
            <p:ph idx="8" type="title"/>
          </p:nvPr>
        </p:nvSpPr>
        <p:spPr>
          <a:xfrm>
            <a:off x="4327946" y="356302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04</a:t>
            </a:r>
            <a:endParaRPr/>
          </a:p>
        </p:txBody>
      </p:sp>
      <p:sp>
        <p:nvSpPr>
          <p:cNvPr id="249" name="Google Shape;249;ge43879ffaa_0_546"/>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CEA6FF"/>
                </a:solidFill>
              </a:rPr>
              <a:t>EN ESTA CLASE</a:t>
            </a:r>
            <a:endParaRPr>
              <a:solidFill>
                <a:srgbClr val="CEA6FF"/>
              </a:solidFill>
            </a:endParaRPr>
          </a:p>
        </p:txBody>
      </p:sp>
      <p:pic>
        <p:nvPicPr>
          <p:cNvPr id="250" name="Google Shape;250;ge43879ffaa_0_546"/>
          <p:cNvPicPr preferRelativeResize="0"/>
          <p:nvPr/>
        </p:nvPicPr>
        <p:blipFill rotWithShape="1">
          <a:blip r:embed="rId3">
            <a:alphaModFix/>
          </a:blip>
          <a:srcRect b="0" l="0" r="0" t="0"/>
          <a:stretch/>
        </p:blipFill>
        <p:spPr>
          <a:xfrm>
            <a:off x="1475752" y="530725"/>
            <a:ext cx="1915473" cy="1791625"/>
          </a:xfrm>
          <a:prstGeom prst="rect">
            <a:avLst/>
          </a:prstGeom>
          <a:noFill/>
          <a:ln>
            <a:noFill/>
          </a:ln>
        </p:spPr>
      </p:pic>
      <p:sp>
        <p:nvSpPr>
          <p:cNvPr id="251" name="Google Shape;251;ge43879ffaa_0_546"/>
          <p:cNvSpPr txBox="1"/>
          <p:nvPr>
            <p:ph idx="4" type="title"/>
          </p:nvPr>
        </p:nvSpPr>
        <p:spPr>
          <a:xfrm>
            <a:off x="4936349" y="4325025"/>
            <a:ext cx="33909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Pipelines</a:t>
            </a:r>
            <a:endParaRPr/>
          </a:p>
        </p:txBody>
      </p:sp>
      <p:sp>
        <p:nvSpPr>
          <p:cNvPr id="252" name="Google Shape;252;ge43879ffaa_0_546"/>
          <p:cNvSpPr txBox="1"/>
          <p:nvPr>
            <p:ph idx="14" type="subTitle"/>
          </p:nvPr>
        </p:nvSpPr>
        <p:spPr>
          <a:xfrm>
            <a:off x="4936348" y="4757075"/>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1000"/>
              <a:t>Pipeline en Sklearn y pre-procesamiento</a:t>
            </a:r>
            <a:endParaRPr/>
          </a:p>
        </p:txBody>
      </p:sp>
      <p:sp>
        <p:nvSpPr>
          <p:cNvPr id="253" name="Google Shape;253;ge43879ffaa_0_546"/>
          <p:cNvSpPr txBox="1"/>
          <p:nvPr>
            <p:ph idx="8" type="title"/>
          </p:nvPr>
        </p:nvSpPr>
        <p:spPr>
          <a:xfrm>
            <a:off x="4327946" y="432502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ge18fd66f79_0_152"/>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570" name="Google Shape;570;ge18fd66f79_0_152"/>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Light"/>
                <a:ea typeface="Montserrat Light"/>
                <a:cs typeface="Montserrat Light"/>
                <a:sym typeface="Montserrat Light"/>
              </a:rPr>
              <a:t>Hiperparametros</a:t>
            </a:r>
            <a:endParaRPr sz="2600">
              <a:solidFill>
                <a:srgbClr val="FFFFFF"/>
              </a:solidFill>
              <a:latin typeface="Montserrat Light"/>
              <a:ea typeface="Montserrat Light"/>
              <a:cs typeface="Montserrat Light"/>
              <a:sym typeface="Montserrat Light"/>
            </a:endParaRPr>
          </a:p>
        </p:txBody>
      </p:sp>
      <p:sp>
        <p:nvSpPr>
          <p:cNvPr id="571" name="Google Shape;571;ge18fd66f79_0_152"/>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ExtraLight"/>
                <a:ea typeface="Montserrat ExtraLight"/>
                <a:cs typeface="Montserrat ExtraLight"/>
                <a:sym typeface="Montserrat ExtraLight"/>
              </a:rPr>
              <a:t>03</a:t>
            </a:r>
            <a:endParaRPr sz="7000">
              <a:solidFill>
                <a:srgbClr val="FFFFFF"/>
              </a:solidFill>
              <a:latin typeface="Montserrat ExtraLight"/>
              <a:ea typeface="Montserrat ExtraLight"/>
              <a:cs typeface="Montserrat ExtraLight"/>
              <a:sym typeface="Montserrat ExtraLight"/>
            </a:endParaRPr>
          </a:p>
        </p:txBody>
      </p:sp>
      <p:sp>
        <p:nvSpPr>
          <p:cNvPr id="572" name="Google Shape;572;ge18fd66f79_0_152"/>
          <p:cNvSpPr txBox="1"/>
          <p:nvPr/>
        </p:nvSpPr>
        <p:spPr>
          <a:xfrm>
            <a:off x="5190175" y="3528283"/>
            <a:ext cx="3246900" cy="4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252525"/>
              </a:buClr>
              <a:buSzPts val="1100"/>
              <a:buFont typeface="Arial"/>
              <a:buNone/>
            </a:pPr>
            <a:r>
              <a:rPr lang="es" sz="1000">
                <a:solidFill>
                  <a:schemeClr val="lt1"/>
                </a:solidFill>
                <a:latin typeface="Roboto Mono"/>
                <a:ea typeface="Roboto Mono"/>
                <a:cs typeface="Roboto Mono"/>
                <a:sym typeface="Roboto Mono"/>
              </a:rPr>
              <a:t>Hiperparametros, Búsqueda de Grilla, Búsqueda Aleatoria</a:t>
            </a:r>
            <a:endParaRPr sz="1000">
              <a:latin typeface="Roboto Mono"/>
              <a:ea typeface="Roboto Mono"/>
              <a:cs typeface="Roboto Mono"/>
              <a:sym typeface="Roboto Mono"/>
            </a:endParaRPr>
          </a:p>
        </p:txBody>
      </p:sp>
      <p:sp>
        <p:nvSpPr>
          <p:cNvPr id="573" name="Google Shape;573;ge18fd66f79_0_152"/>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e18fd66f79_0_8"/>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Tipos de </a:t>
            </a:r>
            <a:r>
              <a:rPr lang="es" sz="2700">
                <a:solidFill>
                  <a:srgbClr val="F59410"/>
                </a:solidFill>
                <a:latin typeface="Montserrat ExtraLight"/>
                <a:ea typeface="Montserrat ExtraLight"/>
                <a:cs typeface="Montserrat ExtraLight"/>
                <a:sym typeface="Montserrat ExtraLight"/>
              </a:rPr>
              <a:t>Parámetros</a:t>
            </a:r>
            <a:endParaRPr sz="2700">
              <a:solidFill>
                <a:srgbClr val="F59410"/>
              </a:solidFill>
              <a:latin typeface="Montserrat ExtraLight"/>
              <a:ea typeface="Montserrat ExtraLight"/>
              <a:cs typeface="Montserrat ExtraLight"/>
              <a:sym typeface="Montserrat ExtraLight"/>
            </a:endParaRPr>
          </a:p>
        </p:txBody>
      </p:sp>
      <p:sp>
        <p:nvSpPr>
          <p:cNvPr id="579" name="Google Shape;579;ge18fd66f79_0_8"/>
          <p:cNvSpPr txBox="1"/>
          <p:nvPr/>
        </p:nvSpPr>
        <p:spPr>
          <a:xfrm>
            <a:off x="875000" y="987100"/>
            <a:ext cx="7098000" cy="20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b="1" lang="es">
                <a:solidFill>
                  <a:srgbClr val="595959"/>
                </a:solidFill>
                <a:latin typeface="Nunito"/>
                <a:ea typeface="Nunito"/>
                <a:cs typeface="Nunito"/>
                <a:sym typeface="Nunito"/>
              </a:rPr>
              <a:t>Parámetros</a:t>
            </a:r>
            <a:r>
              <a:rPr b="1" lang="es">
                <a:solidFill>
                  <a:srgbClr val="595959"/>
                </a:solidFill>
                <a:latin typeface="Nunito"/>
                <a:ea typeface="Nunito"/>
                <a:cs typeface="Nunito"/>
                <a:sym typeface="Nunito"/>
              </a:rPr>
              <a:t> del Modelo:</a:t>
            </a:r>
            <a:r>
              <a:rPr lang="es">
                <a:solidFill>
                  <a:srgbClr val="595959"/>
                </a:solidFill>
                <a:latin typeface="Nunito"/>
                <a:ea typeface="Nunito"/>
                <a:cs typeface="Nunito"/>
                <a:sym typeface="Nunito"/>
              </a:rPr>
              <a:t> Son obtenidos durante el proceso de ajuste / entrenamiento del modelo. En el caso de las regresiones van a ser los </a:t>
            </a:r>
            <a:r>
              <a:rPr b="1" lang="es">
                <a:solidFill>
                  <a:srgbClr val="595959"/>
                </a:solidFill>
                <a:latin typeface="Nunito"/>
                <a:ea typeface="Nunito"/>
                <a:cs typeface="Nunito"/>
                <a:sym typeface="Nunito"/>
              </a:rPr>
              <a:t>β</a:t>
            </a:r>
            <a:r>
              <a:rPr lang="es">
                <a:solidFill>
                  <a:srgbClr val="595959"/>
                </a:solidFill>
                <a:latin typeface="Nunito"/>
                <a:ea typeface="Nunito"/>
                <a:cs typeface="Nunito"/>
                <a:sym typeface="Nunito"/>
              </a:rPr>
              <a:t> </a:t>
            </a:r>
            <a:endParaRPr>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b="1" lang="es">
                <a:solidFill>
                  <a:schemeClr val="dk2"/>
                </a:solidFill>
                <a:latin typeface="Nunito"/>
                <a:ea typeface="Nunito"/>
                <a:cs typeface="Nunito"/>
                <a:sym typeface="Nunito"/>
              </a:rPr>
              <a:t>Hiperparametros:</a:t>
            </a:r>
            <a:r>
              <a:rPr lang="es">
                <a:solidFill>
                  <a:schemeClr val="dk2"/>
                </a:solidFill>
                <a:latin typeface="Nunito"/>
                <a:ea typeface="Nunito"/>
                <a:cs typeface="Nunito"/>
                <a:sym typeface="Nunito"/>
              </a:rPr>
              <a:t> Se establecen de forma previa al ajuste del modelo mediante conocimiento experto o a traves de tecnicas de busqueda. Tienen una injerencia directa en el posterior ajuste del modelo. Para las técnicas de regularización estos son  </a:t>
            </a:r>
            <a:r>
              <a:rPr b="1" lang="es">
                <a:solidFill>
                  <a:schemeClr val="dk2"/>
                </a:solidFill>
                <a:latin typeface="Nunito"/>
                <a:ea typeface="Nunito"/>
                <a:cs typeface="Nunito"/>
                <a:sym typeface="Nunito"/>
              </a:rPr>
              <a:t>λ </a:t>
            </a:r>
            <a:r>
              <a:rPr lang="es">
                <a:solidFill>
                  <a:schemeClr val="dk2"/>
                </a:solidFill>
                <a:latin typeface="Nunito"/>
                <a:ea typeface="Nunito"/>
                <a:cs typeface="Nunito"/>
                <a:sym typeface="Nunito"/>
              </a:rPr>
              <a:t>(intensidad de la penalización) y 𝝰 (tipo de penalización)</a:t>
            </a:r>
            <a:endParaRPr>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sp>
        <p:nvSpPr>
          <p:cNvPr id="580" name="Google Shape;580;ge18fd66f79_0_8"/>
          <p:cNvSpPr/>
          <p:nvPr/>
        </p:nvSpPr>
        <p:spPr>
          <a:xfrm>
            <a:off x="6478950" y="3194425"/>
            <a:ext cx="2076300" cy="4554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Test</a:t>
            </a:r>
            <a:endParaRPr b="1" sz="1600">
              <a:solidFill>
                <a:schemeClr val="lt1"/>
              </a:solidFill>
              <a:latin typeface="Roboto Mono"/>
              <a:ea typeface="Roboto Mono"/>
              <a:cs typeface="Roboto Mono"/>
              <a:sym typeface="Roboto Mono"/>
            </a:endParaRPr>
          </a:p>
        </p:txBody>
      </p:sp>
      <p:sp>
        <p:nvSpPr>
          <p:cNvPr id="581" name="Google Shape;581;ge18fd66f79_0_8"/>
          <p:cNvSpPr/>
          <p:nvPr/>
        </p:nvSpPr>
        <p:spPr>
          <a:xfrm>
            <a:off x="708725" y="3194425"/>
            <a:ext cx="2636400" cy="4554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Nunito"/>
                <a:ea typeface="Nunito"/>
                <a:cs typeface="Nunito"/>
                <a:sym typeface="Nunito"/>
              </a:rPr>
              <a:t>Train</a:t>
            </a:r>
            <a:endParaRPr b="1" sz="1600">
              <a:solidFill>
                <a:schemeClr val="lt1"/>
              </a:solidFill>
              <a:latin typeface="Nunito"/>
              <a:ea typeface="Nunito"/>
              <a:cs typeface="Nunito"/>
              <a:sym typeface="Nunito"/>
            </a:endParaRPr>
          </a:p>
        </p:txBody>
      </p:sp>
      <p:sp>
        <p:nvSpPr>
          <p:cNvPr id="582" name="Google Shape;582;ge18fd66f79_0_8"/>
          <p:cNvSpPr/>
          <p:nvPr/>
        </p:nvSpPr>
        <p:spPr>
          <a:xfrm>
            <a:off x="3738438" y="3194425"/>
            <a:ext cx="2364900" cy="455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solidFill>
                  <a:schemeClr val="lt1"/>
                </a:solidFill>
                <a:latin typeface="Roboto Mono"/>
                <a:ea typeface="Roboto Mono"/>
                <a:cs typeface="Roboto Mono"/>
                <a:sym typeface="Roboto Mono"/>
              </a:rPr>
              <a:t>Validación</a:t>
            </a:r>
            <a:endParaRPr b="1" sz="1600">
              <a:solidFill>
                <a:schemeClr val="lt1"/>
              </a:solidFill>
              <a:latin typeface="Roboto Mono"/>
              <a:ea typeface="Roboto Mono"/>
              <a:cs typeface="Roboto Mono"/>
              <a:sym typeface="Roboto Mono"/>
            </a:endParaRPr>
          </a:p>
        </p:txBody>
      </p:sp>
      <p:sp>
        <p:nvSpPr>
          <p:cNvPr id="583" name="Google Shape;583;ge18fd66f79_0_8"/>
          <p:cNvSpPr/>
          <p:nvPr/>
        </p:nvSpPr>
        <p:spPr>
          <a:xfrm>
            <a:off x="708725" y="3842650"/>
            <a:ext cx="2636400" cy="851400"/>
          </a:xfrm>
          <a:prstGeom prst="roundRect">
            <a:avLst>
              <a:gd fmla="val 16667" name="adj"/>
            </a:avLst>
          </a:prstGeom>
          <a:solidFill>
            <a:schemeClr val="lt1"/>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CC0000"/>
                </a:solidFill>
                <a:latin typeface="Nunito"/>
                <a:ea typeface="Nunito"/>
                <a:cs typeface="Nunito"/>
                <a:sym typeface="Nunito"/>
              </a:rPr>
              <a:t>Parámetros</a:t>
            </a:r>
            <a:endParaRPr b="1" sz="1800">
              <a:solidFill>
                <a:srgbClr val="CC0000"/>
              </a:solidFill>
              <a:latin typeface="Nunito"/>
              <a:ea typeface="Nunito"/>
              <a:cs typeface="Nunito"/>
              <a:sym typeface="Nunito"/>
            </a:endParaRPr>
          </a:p>
          <a:p>
            <a:pPr indent="0" lvl="0" marL="0" marR="0" rtl="0" algn="ctr">
              <a:lnSpc>
                <a:spcPct val="100000"/>
              </a:lnSpc>
              <a:spcBef>
                <a:spcPts val="0"/>
              </a:spcBef>
              <a:spcAft>
                <a:spcPts val="0"/>
              </a:spcAft>
              <a:buNone/>
            </a:pPr>
            <a:r>
              <a:rPr b="1" lang="es" sz="1800">
                <a:solidFill>
                  <a:srgbClr val="CC0000"/>
                </a:solidFill>
                <a:latin typeface="Nunito"/>
                <a:ea typeface="Nunito"/>
                <a:cs typeface="Nunito"/>
                <a:sym typeface="Nunito"/>
              </a:rPr>
              <a:t>β</a:t>
            </a:r>
            <a:endParaRPr b="1" sz="1800">
              <a:solidFill>
                <a:srgbClr val="CC0000"/>
              </a:solidFill>
              <a:latin typeface="Nunito"/>
              <a:ea typeface="Nunito"/>
              <a:cs typeface="Nunito"/>
              <a:sym typeface="Nunito"/>
            </a:endParaRPr>
          </a:p>
        </p:txBody>
      </p:sp>
      <p:sp>
        <p:nvSpPr>
          <p:cNvPr id="584" name="Google Shape;584;ge18fd66f79_0_8"/>
          <p:cNvSpPr/>
          <p:nvPr/>
        </p:nvSpPr>
        <p:spPr>
          <a:xfrm>
            <a:off x="3756725" y="3842650"/>
            <a:ext cx="2364900" cy="851400"/>
          </a:xfrm>
          <a:prstGeom prst="roundRect">
            <a:avLst>
              <a:gd fmla="val 16667" name="adj"/>
            </a:avLst>
          </a:prstGeom>
          <a:solidFill>
            <a:schemeClr val="lt1"/>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6FA8DC"/>
                </a:solidFill>
                <a:latin typeface="Nunito"/>
                <a:ea typeface="Nunito"/>
                <a:cs typeface="Nunito"/>
                <a:sym typeface="Nunito"/>
              </a:rPr>
              <a:t>Hiperp</a:t>
            </a:r>
            <a:r>
              <a:rPr b="1" lang="es" sz="1800">
                <a:solidFill>
                  <a:srgbClr val="6FA8DC"/>
                </a:solidFill>
                <a:latin typeface="Nunito"/>
                <a:ea typeface="Nunito"/>
                <a:cs typeface="Nunito"/>
                <a:sym typeface="Nunito"/>
              </a:rPr>
              <a:t>arámetros</a:t>
            </a:r>
            <a:endParaRPr b="1" sz="1800">
              <a:solidFill>
                <a:srgbClr val="6FA8DC"/>
              </a:solidFill>
              <a:latin typeface="Nunito"/>
              <a:ea typeface="Nunito"/>
              <a:cs typeface="Nunito"/>
              <a:sym typeface="Nunito"/>
            </a:endParaRPr>
          </a:p>
          <a:p>
            <a:pPr indent="0" lvl="0" marL="0" rtl="0" algn="ctr">
              <a:spcBef>
                <a:spcPts val="0"/>
              </a:spcBef>
              <a:spcAft>
                <a:spcPts val="0"/>
              </a:spcAft>
              <a:buNone/>
            </a:pPr>
            <a:r>
              <a:rPr b="1" lang="es" sz="1800">
                <a:solidFill>
                  <a:srgbClr val="6FA8DC"/>
                </a:solidFill>
                <a:latin typeface="Nunito"/>
                <a:ea typeface="Nunito"/>
                <a:cs typeface="Nunito"/>
                <a:sym typeface="Nunito"/>
              </a:rPr>
              <a:t>λ y 𝝰</a:t>
            </a:r>
            <a:endParaRPr b="1" sz="1800">
              <a:solidFill>
                <a:srgbClr val="6FA8DC"/>
              </a:solidFill>
              <a:latin typeface="Nunito"/>
              <a:ea typeface="Nunito"/>
              <a:cs typeface="Nunito"/>
              <a:sym typeface="Nunito"/>
            </a:endParaRPr>
          </a:p>
        </p:txBody>
      </p:sp>
      <p:sp>
        <p:nvSpPr>
          <p:cNvPr id="585" name="Google Shape;585;ge18fd66f79_0_8"/>
          <p:cNvSpPr/>
          <p:nvPr/>
        </p:nvSpPr>
        <p:spPr>
          <a:xfrm>
            <a:off x="6423725" y="3842650"/>
            <a:ext cx="2364900" cy="851400"/>
          </a:xfrm>
          <a:prstGeom prst="roundRect">
            <a:avLst>
              <a:gd fmla="val 16667" name="adj"/>
            </a:avLst>
          </a:prstGeom>
          <a:solidFill>
            <a:schemeClr val="lt1"/>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93C47D"/>
                </a:solidFill>
                <a:latin typeface="Nunito"/>
                <a:ea typeface="Nunito"/>
                <a:cs typeface="Nunito"/>
                <a:sym typeface="Nunito"/>
              </a:rPr>
              <a:t>Evaluación</a:t>
            </a:r>
            <a:endParaRPr b="1" sz="1800">
              <a:solidFill>
                <a:srgbClr val="93C47D"/>
              </a:solidFill>
              <a:latin typeface="Nunito"/>
              <a:ea typeface="Nunito"/>
              <a:cs typeface="Nunito"/>
              <a:sym typeface="Nunito"/>
            </a:endParaRPr>
          </a:p>
          <a:p>
            <a:pPr indent="0" lvl="0" marL="0" rtl="0" algn="ctr">
              <a:spcBef>
                <a:spcPts val="0"/>
              </a:spcBef>
              <a:spcAft>
                <a:spcPts val="0"/>
              </a:spcAft>
              <a:buNone/>
            </a:pPr>
            <a:r>
              <a:rPr b="1" lang="es" sz="1800">
                <a:solidFill>
                  <a:srgbClr val="93C47D"/>
                </a:solidFill>
                <a:latin typeface="Nunito"/>
                <a:ea typeface="Nunito"/>
                <a:cs typeface="Nunito"/>
                <a:sym typeface="Nunito"/>
              </a:rPr>
              <a:t>ECM</a:t>
            </a:r>
            <a:endParaRPr b="1" sz="1800">
              <a:solidFill>
                <a:srgbClr val="93C47D"/>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e18fd66f79_0_168"/>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Optimización Hiperparametros</a:t>
            </a:r>
            <a:endParaRPr sz="2700">
              <a:solidFill>
                <a:srgbClr val="F59410"/>
              </a:solidFill>
              <a:latin typeface="Montserrat ExtraLight"/>
              <a:ea typeface="Montserrat ExtraLight"/>
              <a:cs typeface="Montserrat ExtraLight"/>
              <a:sym typeface="Montserrat ExtraLight"/>
            </a:endParaRPr>
          </a:p>
        </p:txBody>
      </p:sp>
      <p:sp>
        <p:nvSpPr>
          <p:cNvPr id="591" name="Google Shape;591;ge18fd66f79_0_168"/>
          <p:cNvSpPr txBox="1"/>
          <p:nvPr/>
        </p:nvSpPr>
        <p:spPr>
          <a:xfrm>
            <a:off x="715225" y="988875"/>
            <a:ext cx="6546300" cy="290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595959"/>
                </a:solidFill>
                <a:latin typeface="Nunito"/>
                <a:ea typeface="Nunito"/>
                <a:cs typeface="Nunito"/>
                <a:sym typeface="Nunito"/>
              </a:rPr>
              <a:t>Las distintas combinaciones de posibles hiperparametros van a generar lo que se conoce como </a:t>
            </a:r>
            <a:r>
              <a:rPr b="1" lang="es">
                <a:solidFill>
                  <a:srgbClr val="595959"/>
                </a:solidFill>
                <a:latin typeface="Nunito"/>
                <a:ea typeface="Nunito"/>
                <a:cs typeface="Nunito"/>
                <a:sym typeface="Nunito"/>
              </a:rPr>
              <a:t>espacio de búsqueda</a:t>
            </a:r>
            <a:r>
              <a:rPr lang="es">
                <a:solidFill>
                  <a:srgbClr val="595959"/>
                </a:solidFill>
                <a:latin typeface="Nunito"/>
                <a:ea typeface="Nunito"/>
                <a:cs typeface="Nunito"/>
                <a:sym typeface="Nunito"/>
              </a:rPr>
              <a:t>. En donde cada dimensión va a representar a un hiperparámetro distinto y cada punto va a ser una configuración distinta del modelo</a:t>
            </a:r>
            <a:endParaRPr>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pic>
        <p:nvPicPr>
          <p:cNvPr id="592" name="Google Shape;592;ge18fd66f79_0_168"/>
          <p:cNvPicPr preferRelativeResize="0"/>
          <p:nvPr/>
        </p:nvPicPr>
        <p:blipFill>
          <a:blip r:embed="rId3">
            <a:alphaModFix/>
          </a:blip>
          <a:stretch>
            <a:fillRect/>
          </a:stretch>
        </p:blipFill>
        <p:spPr>
          <a:xfrm>
            <a:off x="2705100" y="2415850"/>
            <a:ext cx="2832874" cy="2304525"/>
          </a:xfrm>
          <a:prstGeom prst="rect">
            <a:avLst/>
          </a:prstGeom>
          <a:noFill/>
          <a:ln>
            <a:noFill/>
          </a:ln>
        </p:spPr>
      </p:pic>
      <p:sp>
        <p:nvSpPr>
          <p:cNvPr id="593" name="Google Shape;593;ge18fd66f79_0_168"/>
          <p:cNvSpPr txBox="1"/>
          <p:nvPr/>
        </p:nvSpPr>
        <p:spPr>
          <a:xfrm>
            <a:off x="3559350" y="4653050"/>
            <a:ext cx="101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latin typeface="Nunito"/>
                <a:ea typeface="Nunito"/>
                <a:cs typeface="Nunito"/>
                <a:sym typeface="Nunito"/>
              </a:rPr>
              <a:t>parámetro</a:t>
            </a:r>
            <a:r>
              <a:rPr b="1" lang="es" sz="900">
                <a:latin typeface="Nunito"/>
                <a:ea typeface="Nunito"/>
                <a:cs typeface="Nunito"/>
                <a:sym typeface="Nunito"/>
              </a:rPr>
              <a:t> a</a:t>
            </a:r>
            <a:endParaRPr b="1" sz="900">
              <a:latin typeface="Nunito"/>
              <a:ea typeface="Nunito"/>
              <a:cs typeface="Nunito"/>
              <a:sym typeface="Nunito"/>
            </a:endParaRPr>
          </a:p>
        </p:txBody>
      </p:sp>
      <p:sp>
        <p:nvSpPr>
          <p:cNvPr id="594" name="Google Shape;594;ge18fd66f79_0_168"/>
          <p:cNvSpPr txBox="1"/>
          <p:nvPr/>
        </p:nvSpPr>
        <p:spPr>
          <a:xfrm rot="-5400000">
            <a:off x="2037300" y="3317550"/>
            <a:ext cx="101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latin typeface="Nunito"/>
                <a:ea typeface="Nunito"/>
                <a:cs typeface="Nunito"/>
                <a:sym typeface="Nunito"/>
              </a:rPr>
              <a:t>parámetro b</a:t>
            </a:r>
            <a:endParaRPr b="1" sz="900">
              <a:latin typeface="Nunito"/>
              <a:ea typeface="Nunito"/>
              <a:cs typeface="Nunito"/>
              <a:sym typeface="Nunito"/>
            </a:endParaRPr>
          </a:p>
        </p:txBody>
      </p:sp>
      <p:sp>
        <p:nvSpPr>
          <p:cNvPr id="595" name="Google Shape;595;ge18fd66f79_0_168"/>
          <p:cNvSpPr txBox="1"/>
          <p:nvPr/>
        </p:nvSpPr>
        <p:spPr>
          <a:xfrm>
            <a:off x="2629800" y="2016150"/>
            <a:ext cx="315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Nunito"/>
                <a:ea typeface="Nunito"/>
                <a:cs typeface="Nunito"/>
                <a:sym typeface="Nunito"/>
              </a:rPr>
              <a:t>Ejemplo de un Espacio de </a:t>
            </a:r>
            <a:r>
              <a:rPr b="1" lang="es" sz="1100">
                <a:latin typeface="Nunito"/>
                <a:ea typeface="Nunito"/>
                <a:cs typeface="Nunito"/>
                <a:sym typeface="Nunito"/>
              </a:rPr>
              <a:t>Búsqueda</a:t>
            </a:r>
            <a:r>
              <a:rPr b="1" lang="es" sz="1100">
                <a:latin typeface="Nunito"/>
                <a:ea typeface="Nunito"/>
                <a:cs typeface="Nunito"/>
                <a:sym typeface="Nunito"/>
              </a:rPr>
              <a:t> de 2D</a:t>
            </a:r>
            <a:endParaRPr b="1" sz="11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e3962d67ba_0_21"/>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Grid Search</a:t>
            </a:r>
            <a:endParaRPr sz="2700">
              <a:solidFill>
                <a:srgbClr val="F59410"/>
              </a:solidFill>
              <a:latin typeface="Montserrat ExtraLight"/>
              <a:ea typeface="Montserrat ExtraLight"/>
              <a:cs typeface="Montserrat ExtraLight"/>
              <a:sym typeface="Montserrat ExtraLight"/>
            </a:endParaRPr>
          </a:p>
        </p:txBody>
      </p:sp>
      <p:sp>
        <p:nvSpPr>
          <p:cNvPr id="601" name="Google Shape;601;ge3962d67ba_0_21"/>
          <p:cNvSpPr txBox="1"/>
          <p:nvPr/>
        </p:nvSpPr>
        <p:spPr>
          <a:xfrm>
            <a:off x="1206525" y="968825"/>
            <a:ext cx="6546300" cy="290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595959"/>
                </a:solidFill>
                <a:latin typeface="Nunito"/>
                <a:ea typeface="Nunito"/>
                <a:cs typeface="Nunito"/>
                <a:sym typeface="Nunito"/>
              </a:rPr>
              <a:t>Es una estrategia de </a:t>
            </a:r>
            <a:r>
              <a:rPr lang="es">
                <a:solidFill>
                  <a:srgbClr val="595959"/>
                </a:solidFill>
                <a:latin typeface="Nunito"/>
                <a:ea typeface="Nunito"/>
                <a:cs typeface="Nunito"/>
                <a:sym typeface="Nunito"/>
              </a:rPr>
              <a:t>búsqueda</a:t>
            </a:r>
            <a:r>
              <a:rPr lang="es">
                <a:solidFill>
                  <a:srgbClr val="595959"/>
                </a:solidFill>
                <a:latin typeface="Nunito"/>
                <a:ea typeface="Nunito"/>
                <a:cs typeface="Nunito"/>
                <a:sym typeface="Nunito"/>
              </a:rPr>
              <a:t> en donde el usuario define una grilla con los valores que desea evaluar para cada </a:t>
            </a:r>
            <a:r>
              <a:rPr lang="es">
                <a:solidFill>
                  <a:srgbClr val="595959"/>
                </a:solidFill>
                <a:latin typeface="Nunito"/>
                <a:ea typeface="Nunito"/>
                <a:cs typeface="Nunito"/>
                <a:sym typeface="Nunito"/>
              </a:rPr>
              <a:t>parámetro</a:t>
            </a:r>
            <a:r>
              <a:rPr lang="es">
                <a:solidFill>
                  <a:srgbClr val="595959"/>
                </a:solidFill>
                <a:latin typeface="Nunito"/>
                <a:ea typeface="Nunito"/>
                <a:cs typeface="Nunito"/>
                <a:sym typeface="Nunito"/>
              </a:rPr>
              <a:t>. La cantidad de iteraciones a probar viene dada por el combinatorio resultante de la cantidad de valores que se desea evaluar para cada </a:t>
            </a:r>
            <a:r>
              <a:rPr lang="es">
                <a:solidFill>
                  <a:srgbClr val="595959"/>
                </a:solidFill>
                <a:latin typeface="Nunito"/>
                <a:ea typeface="Nunito"/>
                <a:cs typeface="Nunito"/>
                <a:sym typeface="Nunito"/>
              </a:rPr>
              <a:t>parámetro.</a:t>
            </a:r>
            <a:endParaRPr>
              <a:solidFill>
                <a:srgbClr val="595959"/>
              </a:solidFill>
              <a:latin typeface="Nunito"/>
              <a:ea typeface="Nunito"/>
              <a:cs typeface="Nunito"/>
              <a:sym typeface="Nunito"/>
            </a:endParaRPr>
          </a:p>
          <a:p>
            <a:pPr indent="-317500" lvl="0" marL="457200" rtl="0" algn="just">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Requiere cierto conocimiento previos</a:t>
            </a:r>
            <a:endParaRPr>
              <a:solidFill>
                <a:srgbClr val="595959"/>
              </a:solidFill>
              <a:latin typeface="Nunito"/>
              <a:ea typeface="Nunito"/>
              <a:cs typeface="Nunito"/>
              <a:sym typeface="Nunito"/>
            </a:endParaRPr>
          </a:p>
          <a:p>
            <a:pPr indent="-317500" lvl="0" marL="457200" rtl="0" algn="just">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Elevado costo computacional para evaluar muchas combinaciones</a:t>
            </a:r>
            <a:endParaRPr>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pic>
        <p:nvPicPr>
          <p:cNvPr id="602" name="Google Shape;602;ge3962d67ba_0_21"/>
          <p:cNvPicPr preferRelativeResize="0"/>
          <p:nvPr/>
        </p:nvPicPr>
        <p:blipFill>
          <a:blip r:embed="rId3">
            <a:alphaModFix/>
          </a:blip>
          <a:stretch>
            <a:fillRect/>
          </a:stretch>
        </p:blipFill>
        <p:spPr>
          <a:xfrm>
            <a:off x="2936976" y="2441400"/>
            <a:ext cx="2637675" cy="2381100"/>
          </a:xfrm>
          <a:prstGeom prst="rect">
            <a:avLst/>
          </a:prstGeom>
          <a:noFill/>
          <a:ln>
            <a:noFill/>
          </a:ln>
        </p:spPr>
      </p:pic>
      <p:sp>
        <p:nvSpPr>
          <p:cNvPr id="603" name="Google Shape;603;ge3962d67ba_0_21"/>
          <p:cNvSpPr txBox="1"/>
          <p:nvPr/>
        </p:nvSpPr>
        <p:spPr>
          <a:xfrm>
            <a:off x="3642375" y="4499400"/>
            <a:ext cx="1674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Nunito"/>
                <a:ea typeface="Nunito"/>
                <a:cs typeface="Nunito"/>
                <a:sym typeface="Nunito"/>
              </a:rPr>
              <a:t>Parámetro</a:t>
            </a:r>
            <a:r>
              <a:rPr lang="es" sz="900">
                <a:latin typeface="Nunito"/>
                <a:ea typeface="Nunito"/>
                <a:cs typeface="Nunito"/>
                <a:sym typeface="Nunito"/>
              </a:rPr>
              <a:t> Importante</a:t>
            </a:r>
            <a:endParaRPr sz="900">
              <a:latin typeface="Nunito"/>
              <a:ea typeface="Nunito"/>
              <a:cs typeface="Nunito"/>
              <a:sym typeface="Nunito"/>
            </a:endParaRPr>
          </a:p>
        </p:txBody>
      </p:sp>
      <p:sp>
        <p:nvSpPr>
          <p:cNvPr id="604" name="Google Shape;604;ge3962d67ba_0_21"/>
          <p:cNvSpPr txBox="1"/>
          <p:nvPr/>
        </p:nvSpPr>
        <p:spPr>
          <a:xfrm rot="-5400000">
            <a:off x="2401125" y="3629100"/>
            <a:ext cx="1674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Nunito"/>
                <a:ea typeface="Nunito"/>
                <a:cs typeface="Nunito"/>
                <a:sym typeface="Nunito"/>
              </a:rPr>
              <a:t>Parámetro poco relevante</a:t>
            </a:r>
            <a:endParaRPr sz="9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e3962d67ba_0_34"/>
          <p:cNvSpPr txBox="1"/>
          <p:nvPr/>
        </p:nvSpPr>
        <p:spPr>
          <a:xfrm>
            <a:off x="255775" y="5952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Random</a:t>
            </a:r>
            <a:r>
              <a:rPr lang="es" sz="2700">
                <a:solidFill>
                  <a:srgbClr val="F59410"/>
                </a:solidFill>
                <a:latin typeface="Montserrat ExtraLight"/>
                <a:ea typeface="Montserrat ExtraLight"/>
                <a:cs typeface="Montserrat ExtraLight"/>
                <a:sym typeface="Montserrat ExtraLight"/>
              </a:rPr>
              <a:t> Search</a:t>
            </a:r>
            <a:endParaRPr sz="2700">
              <a:solidFill>
                <a:srgbClr val="F59410"/>
              </a:solidFill>
              <a:latin typeface="Montserrat ExtraLight"/>
              <a:ea typeface="Montserrat ExtraLight"/>
              <a:cs typeface="Montserrat ExtraLight"/>
              <a:sym typeface="Montserrat ExtraLight"/>
            </a:endParaRPr>
          </a:p>
        </p:txBody>
      </p:sp>
      <p:sp>
        <p:nvSpPr>
          <p:cNvPr id="610" name="Google Shape;610;ge3962d67ba_0_34"/>
          <p:cNvSpPr txBox="1"/>
          <p:nvPr/>
        </p:nvSpPr>
        <p:spPr>
          <a:xfrm>
            <a:off x="1206525" y="968825"/>
            <a:ext cx="6546300" cy="290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595959"/>
                </a:solidFill>
                <a:latin typeface="Nunito"/>
                <a:ea typeface="Nunito"/>
                <a:cs typeface="Nunito"/>
                <a:sym typeface="Nunito"/>
              </a:rPr>
              <a:t>En este caso el usuario define lo </a:t>
            </a:r>
            <a:r>
              <a:rPr lang="es">
                <a:solidFill>
                  <a:srgbClr val="595959"/>
                </a:solidFill>
                <a:latin typeface="Nunito"/>
                <a:ea typeface="Nunito"/>
                <a:cs typeface="Nunito"/>
                <a:sym typeface="Nunito"/>
              </a:rPr>
              <a:t>límites</a:t>
            </a:r>
            <a:r>
              <a:rPr lang="es">
                <a:solidFill>
                  <a:srgbClr val="595959"/>
                </a:solidFill>
                <a:latin typeface="Nunito"/>
                <a:ea typeface="Nunito"/>
                <a:cs typeface="Nunito"/>
                <a:sym typeface="Nunito"/>
              </a:rPr>
              <a:t> entre los que quiere que se busque cada </a:t>
            </a:r>
            <a:r>
              <a:rPr lang="es">
                <a:solidFill>
                  <a:srgbClr val="595959"/>
                </a:solidFill>
                <a:latin typeface="Nunito"/>
                <a:ea typeface="Nunito"/>
                <a:cs typeface="Nunito"/>
                <a:sym typeface="Nunito"/>
              </a:rPr>
              <a:t>parámetro</a:t>
            </a:r>
            <a:r>
              <a:rPr lang="es">
                <a:solidFill>
                  <a:srgbClr val="595959"/>
                </a:solidFill>
                <a:latin typeface="Nunito"/>
                <a:ea typeface="Nunito"/>
                <a:cs typeface="Nunito"/>
                <a:sym typeface="Nunito"/>
              </a:rPr>
              <a:t> y </a:t>
            </a:r>
            <a:r>
              <a:rPr lang="es">
                <a:solidFill>
                  <a:srgbClr val="595959"/>
                </a:solidFill>
                <a:latin typeface="Nunito"/>
                <a:ea typeface="Nunito"/>
                <a:cs typeface="Nunito"/>
                <a:sym typeface="Nunito"/>
              </a:rPr>
              <a:t>método</a:t>
            </a:r>
            <a:r>
              <a:rPr lang="es">
                <a:solidFill>
                  <a:srgbClr val="595959"/>
                </a:solidFill>
                <a:latin typeface="Nunito"/>
                <a:ea typeface="Nunito"/>
                <a:cs typeface="Nunito"/>
                <a:sym typeface="Nunito"/>
              </a:rPr>
              <a:t> va a computar distintas combinaciones aleatorias entre ellos. El usuario </a:t>
            </a:r>
            <a:r>
              <a:rPr b="1" lang="es">
                <a:solidFill>
                  <a:srgbClr val="595959"/>
                </a:solidFill>
                <a:latin typeface="Nunito"/>
                <a:ea typeface="Nunito"/>
                <a:cs typeface="Nunito"/>
                <a:sym typeface="Nunito"/>
              </a:rPr>
              <a:t>debe definir</a:t>
            </a:r>
            <a:r>
              <a:rPr lang="es">
                <a:solidFill>
                  <a:srgbClr val="595959"/>
                </a:solidFill>
                <a:latin typeface="Nunito"/>
                <a:ea typeface="Nunito"/>
                <a:cs typeface="Nunito"/>
                <a:sym typeface="Nunito"/>
              </a:rPr>
              <a:t> la cantidad de iteraciones a evaluar</a:t>
            </a:r>
            <a:endParaRPr>
              <a:solidFill>
                <a:srgbClr val="595959"/>
              </a:solidFill>
              <a:latin typeface="Nunito"/>
              <a:ea typeface="Nunito"/>
              <a:cs typeface="Nunito"/>
              <a:sym typeface="Nunito"/>
            </a:endParaRPr>
          </a:p>
          <a:p>
            <a:pPr indent="-317500" lvl="0" marL="457200" rtl="0" algn="just">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Genera una elevada </a:t>
            </a:r>
            <a:r>
              <a:rPr lang="es">
                <a:solidFill>
                  <a:srgbClr val="595959"/>
                </a:solidFill>
                <a:latin typeface="Nunito"/>
                <a:ea typeface="Nunito"/>
                <a:cs typeface="Nunito"/>
                <a:sym typeface="Nunito"/>
              </a:rPr>
              <a:t>probabilidad</a:t>
            </a:r>
            <a:r>
              <a:rPr lang="es">
                <a:solidFill>
                  <a:srgbClr val="595959"/>
                </a:solidFill>
                <a:latin typeface="Nunito"/>
                <a:ea typeface="Nunito"/>
                <a:cs typeface="Nunito"/>
                <a:sym typeface="Nunito"/>
              </a:rPr>
              <a:t> de encontrar combinaciones </a:t>
            </a:r>
            <a:r>
              <a:rPr lang="es">
                <a:solidFill>
                  <a:srgbClr val="595959"/>
                </a:solidFill>
                <a:latin typeface="Nunito"/>
                <a:ea typeface="Nunito"/>
                <a:cs typeface="Nunito"/>
                <a:sym typeface="Nunito"/>
              </a:rPr>
              <a:t>óptimas</a:t>
            </a:r>
            <a:endParaRPr>
              <a:solidFill>
                <a:srgbClr val="595959"/>
              </a:solidFill>
              <a:latin typeface="Nunito"/>
              <a:ea typeface="Nunito"/>
              <a:cs typeface="Nunito"/>
              <a:sym typeface="Nunito"/>
            </a:endParaRPr>
          </a:p>
          <a:p>
            <a:pPr indent="-317500" lvl="0" marL="457200" rtl="0" algn="just">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Su uso es recomendable cuando se desean evaluar una elevada cantidad de </a:t>
            </a:r>
            <a:r>
              <a:rPr lang="es">
                <a:solidFill>
                  <a:srgbClr val="595959"/>
                </a:solidFill>
                <a:latin typeface="Nunito"/>
                <a:ea typeface="Nunito"/>
                <a:cs typeface="Nunito"/>
                <a:sym typeface="Nunito"/>
              </a:rPr>
              <a:t>parámetros</a:t>
            </a:r>
            <a:r>
              <a:rPr lang="es">
                <a:solidFill>
                  <a:srgbClr val="595959"/>
                </a:solidFill>
                <a:latin typeface="Nunito"/>
                <a:ea typeface="Nunito"/>
                <a:cs typeface="Nunito"/>
                <a:sym typeface="Nunito"/>
              </a:rPr>
              <a:t> </a:t>
            </a:r>
            <a:endParaRPr>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pic>
        <p:nvPicPr>
          <p:cNvPr id="611" name="Google Shape;611;ge3962d67ba_0_34"/>
          <p:cNvPicPr preferRelativeResize="0"/>
          <p:nvPr/>
        </p:nvPicPr>
        <p:blipFill>
          <a:blip r:embed="rId3">
            <a:alphaModFix/>
          </a:blip>
          <a:stretch>
            <a:fillRect/>
          </a:stretch>
        </p:blipFill>
        <p:spPr>
          <a:xfrm>
            <a:off x="3076875" y="2588350"/>
            <a:ext cx="2086475" cy="2039600"/>
          </a:xfrm>
          <a:prstGeom prst="rect">
            <a:avLst/>
          </a:prstGeom>
          <a:noFill/>
          <a:ln>
            <a:noFill/>
          </a:ln>
        </p:spPr>
      </p:pic>
      <p:sp>
        <p:nvSpPr>
          <p:cNvPr id="612" name="Google Shape;612;ge3962d67ba_0_34"/>
          <p:cNvSpPr txBox="1"/>
          <p:nvPr/>
        </p:nvSpPr>
        <p:spPr>
          <a:xfrm>
            <a:off x="3413775" y="4347000"/>
            <a:ext cx="1674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Nunito"/>
                <a:ea typeface="Nunito"/>
                <a:cs typeface="Nunito"/>
                <a:sym typeface="Nunito"/>
              </a:rPr>
              <a:t>Parámetro Importante</a:t>
            </a:r>
            <a:endParaRPr sz="900">
              <a:latin typeface="Nunito"/>
              <a:ea typeface="Nunito"/>
              <a:cs typeface="Nunito"/>
              <a:sym typeface="Nunito"/>
            </a:endParaRPr>
          </a:p>
        </p:txBody>
      </p:sp>
      <p:sp>
        <p:nvSpPr>
          <p:cNvPr id="613" name="Google Shape;613;ge3962d67ba_0_34"/>
          <p:cNvSpPr txBox="1"/>
          <p:nvPr/>
        </p:nvSpPr>
        <p:spPr>
          <a:xfrm rot="-5400000">
            <a:off x="2401125" y="3528825"/>
            <a:ext cx="1674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Nunito"/>
                <a:ea typeface="Nunito"/>
                <a:cs typeface="Nunito"/>
                <a:sym typeface="Nunito"/>
              </a:rPr>
              <a:t>Parámetro poco relevante</a:t>
            </a:r>
            <a:endParaRPr sz="9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b81ac3e375_0_0"/>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619" name="Google Shape;619;gb81ac3e375_0_0"/>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Light"/>
                <a:ea typeface="Montserrat Light"/>
                <a:cs typeface="Montserrat Light"/>
                <a:sym typeface="Montserrat Light"/>
              </a:rPr>
              <a:t>Feature Engineering</a:t>
            </a:r>
            <a:endParaRPr sz="2600">
              <a:solidFill>
                <a:srgbClr val="FFFFFF"/>
              </a:solidFill>
              <a:latin typeface="Montserrat Light"/>
              <a:ea typeface="Montserrat Light"/>
              <a:cs typeface="Montserrat Light"/>
              <a:sym typeface="Montserrat Light"/>
            </a:endParaRPr>
          </a:p>
        </p:txBody>
      </p:sp>
      <p:sp>
        <p:nvSpPr>
          <p:cNvPr id="620" name="Google Shape;620;gb81ac3e375_0_0"/>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ExtraLight"/>
                <a:ea typeface="Montserrat ExtraLight"/>
                <a:cs typeface="Montserrat ExtraLight"/>
                <a:sym typeface="Montserrat ExtraLight"/>
              </a:rPr>
              <a:t>04</a:t>
            </a:r>
            <a:endParaRPr sz="7000">
              <a:solidFill>
                <a:srgbClr val="FFFFFF"/>
              </a:solidFill>
              <a:latin typeface="Montserrat ExtraLight"/>
              <a:ea typeface="Montserrat ExtraLight"/>
              <a:cs typeface="Montserrat ExtraLight"/>
              <a:sym typeface="Montserrat ExtraLight"/>
            </a:endParaRPr>
          </a:p>
        </p:txBody>
      </p:sp>
      <p:sp>
        <p:nvSpPr>
          <p:cNvPr id="621" name="Google Shape;621;gb81ac3e375_0_0"/>
          <p:cNvSpPr txBox="1"/>
          <p:nvPr/>
        </p:nvSpPr>
        <p:spPr>
          <a:xfrm>
            <a:off x="5190175" y="3528283"/>
            <a:ext cx="3246900" cy="4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lang="es" sz="1000">
                <a:solidFill>
                  <a:schemeClr val="lt1"/>
                </a:solidFill>
                <a:latin typeface="Roboto Mono"/>
                <a:ea typeface="Roboto Mono"/>
                <a:cs typeface="Roboto Mono"/>
                <a:sym typeface="Roboto Mono"/>
              </a:rPr>
              <a:t>Datos faltantes, Bining, Transformaciones, Agrupación, Escalado</a:t>
            </a:r>
            <a:endParaRPr sz="1000">
              <a:solidFill>
                <a:srgbClr val="FFFFFF"/>
              </a:solidFill>
              <a:latin typeface="Roboto Mono"/>
              <a:ea typeface="Roboto Mono"/>
              <a:cs typeface="Roboto Mono"/>
              <a:sym typeface="Roboto Mono"/>
            </a:endParaRPr>
          </a:p>
        </p:txBody>
      </p:sp>
      <p:sp>
        <p:nvSpPr>
          <p:cNvPr id="622" name="Google Shape;622;gb81ac3e375_0_0"/>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dfc43d4a86_0_2"/>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Feature Engineering</a:t>
            </a:r>
            <a:endParaRPr sz="2700">
              <a:solidFill>
                <a:srgbClr val="F59410"/>
              </a:solidFill>
              <a:latin typeface="Montserrat ExtraLight"/>
              <a:ea typeface="Montserrat ExtraLight"/>
              <a:cs typeface="Montserrat ExtraLight"/>
              <a:sym typeface="Montserrat ExtraLight"/>
            </a:endParaRPr>
          </a:p>
        </p:txBody>
      </p:sp>
      <p:sp>
        <p:nvSpPr>
          <p:cNvPr id="628" name="Google Shape;628;gdfc43d4a86_0_2"/>
          <p:cNvSpPr txBox="1"/>
          <p:nvPr/>
        </p:nvSpPr>
        <p:spPr>
          <a:xfrm>
            <a:off x="781650" y="1118100"/>
            <a:ext cx="7039500" cy="1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De acuerdo a un estudio realizado por la revista Forbes, un Data Scientist pasa alrededor de un 80% del tiempo de un proyecto dedicado exclusivamente a la </a:t>
            </a:r>
            <a:r>
              <a:rPr lang="es">
                <a:solidFill>
                  <a:srgbClr val="595959"/>
                </a:solidFill>
                <a:latin typeface="Nunito"/>
                <a:ea typeface="Nunito"/>
                <a:cs typeface="Nunito"/>
                <a:sym typeface="Nunito"/>
              </a:rPr>
              <a:t>preparación</a:t>
            </a:r>
            <a:r>
              <a:rPr lang="es">
                <a:solidFill>
                  <a:srgbClr val="595959"/>
                </a:solidFill>
                <a:latin typeface="Nunito"/>
                <a:ea typeface="Nunito"/>
                <a:cs typeface="Nunito"/>
                <a:sym typeface="Nunito"/>
              </a:rPr>
              <a:t> de los datos. Esto se puede deber tanto a la </a:t>
            </a:r>
            <a:r>
              <a:rPr lang="es">
                <a:solidFill>
                  <a:srgbClr val="595959"/>
                </a:solidFill>
                <a:latin typeface="Nunito"/>
                <a:ea typeface="Nunito"/>
                <a:cs typeface="Nunito"/>
                <a:sym typeface="Nunito"/>
              </a:rPr>
              <a:t>obtención</a:t>
            </a:r>
            <a:r>
              <a:rPr lang="es">
                <a:solidFill>
                  <a:srgbClr val="595959"/>
                </a:solidFill>
                <a:latin typeface="Nunito"/>
                <a:ea typeface="Nunito"/>
                <a:cs typeface="Nunito"/>
                <a:sym typeface="Nunito"/>
              </a:rPr>
              <a:t> de los mismos como a su limpieza y tratamiento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pic>
        <p:nvPicPr>
          <p:cNvPr id="629" name="Google Shape;629;gdfc43d4a86_0_2"/>
          <p:cNvPicPr preferRelativeResize="0"/>
          <p:nvPr/>
        </p:nvPicPr>
        <p:blipFill>
          <a:blip r:embed="rId3">
            <a:alphaModFix/>
          </a:blip>
          <a:stretch>
            <a:fillRect/>
          </a:stretch>
        </p:blipFill>
        <p:spPr>
          <a:xfrm>
            <a:off x="1513050" y="2166450"/>
            <a:ext cx="5678671" cy="2419350"/>
          </a:xfrm>
          <a:prstGeom prst="rect">
            <a:avLst/>
          </a:prstGeom>
          <a:noFill/>
          <a:ln>
            <a:noFill/>
          </a:ln>
        </p:spPr>
      </p:pic>
      <p:sp>
        <p:nvSpPr>
          <p:cNvPr id="630" name="Google Shape;630;gdfc43d4a86_0_2"/>
          <p:cNvSpPr txBox="1"/>
          <p:nvPr/>
        </p:nvSpPr>
        <p:spPr>
          <a:xfrm>
            <a:off x="562700" y="4629150"/>
            <a:ext cx="866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Nunito"/>
                <a:ea typeface="Nunito"/>
                <a:cs typeface="Nunito"/>
                <a:sym typeface="Nunito"/>
              </a:rPr>
              <a:t>Fuente: </a:t>
            </a:r>
            <a:r>
              <a:rPr lang="es" sz="800" u="sng">
                <a:solidFill>
                  <a:schemeClr val="hlink"/>
                </a:solidFill>
                <a:latin typeface="Nunito"/>
                <a:ea typeface="Nunito"/>
                <a:cs typeface="Nunito"/>
                <a:sym typeface="Nunito"/>
                <a:hlinkClick r:id="rId4"/>
              </a:rPr>
              <a:t>h</a:t>
            </a:r>
            <a:r>
              <a:rPr lang="es" sz="800" u="sng">
                <a:solidFill>
                  <a:schemeClr val="hlink"/>
                </a:solidFill>
                <a:latin typeface="Nunito"/>
                <a:ea typeface="Nunito"/>
                <a:cs typeface="Nunito"/>
                <a:sym typeface="Nunito"/>
                <a:hlinkClick r:id="rId5"/>
              </a:rPr>
              <a:t>ttps://www.forbes.com/sites/gilpress/2016/03/23/data-preparation-most-time-consuming-least-enjoyable-data-science-task-survey-says/?sh=45908b446f63</a:t>
            </a:r>
            <a:r>
              <a:rPr lang="es" sz="800">
                <a:latin typeface="Nunito"/>
                <a:ea typeface="Nunito"/>
                <a:cs typeface="Nunito"/>
                <a:sym typeface="Nunito"/>
              </a:rPr>
              <a:t> </a:t>
            </a:r>
            <a:endParaRPr sz="800">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b81ac3e375_0_8"/>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Feature Engineering</a:t>
            </a:r>
            <a:endParaRPr sz="2700">
              <a:solidFill>
                <a:srgbClr val="F59410"/>
              </a:solidFill>
              <a:latin typeface="Montserrat ExtraLight"/>
              <a:ea typeface="Montserrat ExtraLight"/>
              <a:cs typeface="Montserrat ExtraLight"/>
              <a:sym typeface="Montserrat ExtraLight"/>
            </a:endParaRPr>
          </a:p>
        </p:txBody>
      </p:sp>
      <p:sp>
        <p:nvSpPr>
          <p:cNvPr id="636" name="Google Shape;636;gb81ac3e375_0_8"/>
          <p:cNvSpPr txBox="1"/>
          <p:nvPr/>
        </p:nvSpPr>
        <p:spPr>
          <a:xfrm>
            <a:off x="781650" y="1118100"/>
            <a:ext cx="7039500" cy="3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El </a:t>
            </a:r>
            <a:r>
              <a:rPr b="1" lang="es">
                <a:solidFill>
                  <a:srgbClr val="595959"/>
                </a:solidFill>
                <a:latin typeface="Nunito"/>
                <a:ea typeface="Nunito"/>
                <a:cs typeface="Nunito"/>
                <a:sym typeface="Nunito"/>
              </a:rPr>
              <a:t>Feature Engineering</a:t>
            </a:r>
            <a:r>
              <a:rPr lang="es">
                <a:solidFill>
                  <a:srgbClr val="595959"/>
                </a:solidFill>
                <a:latin typeface="Nunito"/>
                <a:ea typeface="Nunito"/>
                <a:cs typeface="Nunito"/>
                <a:sym typeface="Nunito"/>
              </a:rPr>
              <a:t> consiste una serie de procedimientos y/o técnicas que se aplican sobre las distintas variables del conjunto de datos. Las transformaciones a aplicar cobran relevancia porque:</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Ayudan a preparar el conjunto de datos a ser utilizados por los algoritmos. Por ejemplo hay librerías y algoritmos que no pueden trabajar con datos faltantes</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Enriquecer el conjunto de datos para obtener un mejor rendimiento de los algoritmos que vayan a ser utilizados. Hay ciertos modelos que performan peor si las variables tienen distintas magnitudes o si las variables categóricas tienen mucha cardinalidad</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b="1">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e0b7b4ce30_0_64"/>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Datos Faltantes</a:t>
            </a:r>
            <a:endParaRPr sz="2700">
              <a:solidFill>
                <a:srgbClr val="F59410"/>
              </a:solidFill>
              <a:latin typeface="Montserrat ExtraLight"/>
              <a:ea typeface="Montserrat ExtraLight"/>
              <a:cs typeface="Montserrat ExtraLight"/>
              <a:sym typeface="Montserrat ExtraLight"/>
            </a:endParaRPr>
          </a:p>
        </p:txBody>
      </p:sp>
      <p:sp>
        <p:nvSpPr>
          <p:cNvPr id="642" name="Google Shape;642;ge0b7b4ce30_0_64"/>
          <p:cNvSpPr txBox="1"/>
          <p:nvPr/>
        </p:nvSpPr>
        <p:spPr>
          <a:xfrm>
            <a:off x="473975" y="1075725"/>
            <a:ext cx="7593600" cy="3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A la hora de trabajar con registros con datos faltantes es importante intentar conocer la causa de los mismos. Estos se pueden deber a problemas en la </a:t>
            </a:r>
            <a:r>
              <a:rPr lang="es">
                <a:solidFill>
                  <a:srgbClr val="595959"/>
                </a:solidFill>
                <a:latin typeface="Nunito"/>
                <a:ea typeface="Nunito"/>
                <a:cs typeface="Nunito"/>
                <a:sym typeface="Nunito"/>
              </a:rPr>
              <a:t>extracción</a:t>
            </a:r>
            <a:r>
              <a:rPr lang="es">
                <a:solidFill>
                  <a:srgbClr val="595959"/>
                </a:solidFill>
                <a:latin typeface="Nunito"/>
                <a:ea typeface="Nunito"/>
                <a:cs typeface="Nunito"/>
                <a:sym typeface="Nunito"/>
              </a:rPr>
              <a:t> de datos de otras fuentes o problemas cuando se </a:t>
            </a:r>
            <a:r>
              <a:rPr lang="es">
                <a:solidFill>
                  <a:srgbClr val="595959"/>
                </a:solidFill>
                <a:latin typeface="Nunito"/>
                <a:ea typeface="Nunito"/>
                <a:cs typeface="Nunito"/>
                <a:sym typeface="Nunito"/>
              </a:rPr>
              <a:t>realizó</a:t>
            </a:r>
            <a:r>
              <a:rPr lang="es">
                <a:solidFill>
                  <a:srgbClr val="595959"/>
                </a:solidFill>
                <a:latin typeface="Nunito"/>
                <a:ea typeface="Nunito"/>
                <a:cs typeface="Nunito"/>
                <a:sym typeface="Nunito"/>
              </a:rPr>
              <a:t> la </a:t>
            </a:r>
            <a:r>
              <a:rPr lang="es">
                <a:solidFill>
                  <a:srgbClr val="595959"/>
                </a:solidFill>
                <a:latin typeface="Nunito"/>
                <a:ea typeface="Nunito"/>
                <a:cs typeface="Nunito"/>
                <a:sym typeface="Nunito"/>
              </a:rPr>
              <a:t>recolección</a:t>
            </a:r>
            <a:r>
              <a:rPr lang="es">
                <a:solidFill>
                  <a:srgbClr val="595959"/>
                </a:solidFill>
                <a:latin typeface="Nunito"/>
                <a:ea typeface="Nunito"/>
                <a:cs typeface="Nunito"/>
                <a:sym typeface="Nunito"/>
              </a:rPr>
              <a:t>.</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rPr b="1" lang="es">
                <a:solidFill>
                  <a:srgbClr val="595959"/>
                </a:solidFill>
                <a:latin typeface="Nunito"/>
                <a:ea typeface="Nunito"/>
                <a:cs typeface="Nunito"/>
                <a:sym typeface="Nunito"/>
              </a:rPr>
              <a:t>Estrategias</a:t>
            </a:r>
            <a:endParaRPr b="1">
              <a:solidFill>
                <a:srgbClr val="595959"/>
              </a:solidFill>
              <a:latin typeface="Nunito"/>
              <a:ea typeface="Nunito"/>
              <a:cs typeface="Nunito"/>
              <a:sym typeface="Nunito"/>
            </a:endParaRPr>
          </a:p>
          <a:p>
            <a:pPr indent="0" lvl="0" marL="0" rtl="0" algn="l">
              <a:spcBef>
                <a:spcPts val="0"/>
              </a:spcBef>
              <a:spcAft>
                <a:spcPts val="0"/>
              </a:spcAft>
              <a:buNone/>
            </a:pPr>
            <a:r>
              <a:t/>
            </a:r>
            <a:endParaRPr b="1">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AutoNum type="arabicPeriod"/>
            </a:pPr>
            <a:r>
              <a:rPr lang="es">
                <a:solidFill>
                  <a:srgbClr val="595959"/>
                </a:solidFill>
                <a:latin typeface="Nunito"/>
                <a:ea typeface="Nunito"/>
                <a:cs typeface="Nunito"/>
                <a:sym typeface="Nunito"/>
              </a:rPr>
              <a:t>Borrado</a:t>
            </a:r>
            <a:endParaRPr>
              <a:solidFill>
                <a:srgbClr val="595959"/>
              </a:solidFill>
              <a:latin typeface="Nunito"/>
              <a:ea typeface="Nunito"/>
              <a:cs typeface="Nunito"/>
              <a:sym typeface="Nunito"/>
            </a:endParaRPr>
          </a:p>
          <a:p>
            <a:pPr indent="-317500" lvl="1" marL="914400" rtl="0" algn="l">
              <a:spcBef>
                <a:spcPts val="0"/>
              </a:spcBef>
              <a:spcAft>
                <a:spcPts val="0"/>
              </a:spcAft>
              <a:buClr>
                <a:srgbClr val="595959"/>
              </a:buClr>
              <a:buSzPts val="1400"/>
              <a:buFont typeface="Nunito"/>
              <a:buAutoNum type="alphaLcPeriod"/>
            </a:pPr>
            <a:r>
              <a:rPr lang="es">
                <a:solidFill>
                  <a:srgbClr val="595959"/>
                </a:solidFill>
                <a:latin typeface="Nunito"/>
                <a:ea typeface="Nunito"/>
                <a:cs typeface="Nunito"/>
                <a:sym typeface="Nunito"/>
              </a:rPr>
              <a:t>Registros: eliminar aquellos registros que presenten al menos una columna sin datos. </a:t>
            </a:r>
            <a:r>
              <a:rPr b="1" lang="es">
                <a:solidFill>
                  <a:srgbClr val="595959"/>
                </a:solidFill>
                <a:latin typeface="Nunito"/>
                <a:ea typeface="Nunito"/>
                <a:cs typeface="Nunito"/>
                <a:sym typeface="Nunito"/>
              </a:rPr>
              <a:t>ATENCIÓN!</a:t>
            </a:r>
            <a:r>
              <a:rPr lang="es">
                <a:solidFill>
                  <a:srgbClr val="595959"/>
                </a:solidFill>
                <a:latin typeface="Nunito"/>
                <a:ea typeface="Nunito"/>
                <a:cs typeface="Nunito"/>
                <a:sym typeface="Nunito"/>
              </a:rPr>
              <a:t>: esto puede llevarnos a quedarnos con muy pocos registros</a:t>
            </a:r>
            <a:endParaRPr>
              <a:solidFill>
                <a:srgbClr val="595959"/>
              </a:solidFill>
              <a:latin typeface="Nunito"/>
              <a:ea typeface="Nunito"/>
              <a:cs typeface="Nunito"/>
              <a:sym typeface="Nunito"/>
            </a:endParaRPr>
          </a:p>
          <a:p>
            <a:pPr indent="-317500" lvl="1" marL="914400" rtl="0" algn="l">
              <a:spcBef>
                <a:spcPts val="0"/>
              </a:spcBef>
              <a:spcAft>
                <a:spcPts val="0"/>
              </a:spcAft>
              <a:buClr>
                <a:srgbClr val="595959"/>
              </a:buClr>
              <a:buSzPts val="1400"/>
              <a:buFont typeface="Nunito"/>
              <a:buAutoNum type="alphaLcPeriod"/>
            </a:pPr>
            <a:r>
              <a:rPr lang="es">
                <a:solidFill>
                  <a:srgbClr val="595959"/>
                </a:solidFill>
                <a:latin typeface="Nunito"/>
                <a:ea typeface="Nunito"/>
                <a:cs typeface="Nunito"/>
                <a:sym typeface="Nunito"/>
              </a:rPr>
              <a:t>Columnas: eliminar aquellas columnas que poseen un porcentaje elevado de datos faltantes. Se suele usar un umbral de 70%</a:t>
            </a:r>
            <a:endParaRPr>
              <a:solidFill>
                <a:srgbClr val="595959"/>
              </a:solidFill>
              <a:latin typeface="Nunito"/>
              <a:ea typeface="Nunito"/>
              <a:cs typeface="Nunito"/>
              <a:sym typeface="Nunito"/>
            </a:endParaRPr>
          </a:p>
          <a:p>
            <a:pPr indent="0" lvl="0" marL="91440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AutoNum type="arabicPeriod"/>
            </a:pPr>
            <a:r>
              <a:rPr lang="es">
                <a:solidFill>
                  <a:srgbClr val="595959"/>
                </a:solidFill>
                <a:latin typeface="Nunito"/>
                <a:ea typeface="Nunito"/>
                <a:cs typeface="Nunito"/>
                <a:sym typeface="Nunito"/>
              </a:rPr>
              <a:t>Imputación: consiste en completar los campos sin datos con algún tipo de valor </a:t>
            </a:r>
            <a:endParaRPr>
              <a:solidFill>
                <a:srgbClr val="595959"/>
              </a:solidFill>
              <a:latin typeface="Nunito"/>
              <a:ea typeface="Nunito"/>
              <a:cs typeface="Nunito"/>
              <a:sym typeface="Nunito"/>
            </a:endParaRPr>
          </a:p>
        </p:txBody>
      </p:sp>
      <p:pic>
        <p:nvPicPr>
          <p:cNvPr id="643" name="Google Shape;643;ge0b7b4ce30_0_64"/>
          <p:cNvPicPr preferRelativeResize="0"/>
          <p:nvPr/>
        </p:nvPicPr>
        <p:blipFill>
          <a:blip r:embed="rId3">
            <a:alphaModFix/>
          </a:blip>
          <a:stretch>
            <a:fillRect/>
          </a:stretch>
        </p:blipFill>
        <p:spPr>
          <a:xfrm>
            <a:off x="3634300" y="227125"/>
            <a:ext cx="792600" cy="79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b81ac3e375_0_17"/>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Datos Faltantes - </a:t>
            </a:r>
            <a:r>
              <a:rPr lang="es" sz="2700">
                <a:solidFill>
                  <a:srgbClr val="F59410"/>
                </a:solidFill>
                <a:latin typeface="Montserrat ExtraLight"/>
                <a:ea typeface="Montserrat ExtraLight"/>
                <a:cs typeface="Montserrat ExtraLight"/>
                <a:sym typeface="Montserrat ExtraLight"/>
              </a:rPr>
              <a:t>Imputación</a:t>
            </a:r>
            <a:endParaRPr sz="2700">
              <a:solidFill>
                <a:srgbClr val="F59410"/>
              </a:solidFill>
              <a:latin typeface="Montserrat ExtraLight"/>
              <a:ea typeface="Montserrat ExtraLight"/>
              <a:cs typeface="Montserrat ExtraLight"/>
              <a:sym typeface="Montserrat ExtraLight"/>
            </a:endParaRPr>
          </a:p>
        </p:txBody>
      </p:sp>
      <p:sp>
        <p:nvSpPr>
          <p:cNvPr id="649" name="Google Shape;649;gb81ac3e375_0_17"/>
          <p:cNvSpPr/>
          <p:nvPr/>
        </p:nvSpPr>
        <p:spPr>
          <a:xfrm>
            <a:off x="521100" y="1061500"/>
            <a:ext cx="3705600" cy="656100"/>
          </a:xfrm>
          <a:prstGeom prst="roundRect">
            <a:avLst>
              <a:gd fmla="val 16667" name="adj"/>
            </a:avLst>
          </a:prstGeom>
          <a:solidFill>
            <a:srgbClr val="FBB4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Numéricas</a:t>
            </a:r>
            <a:endParaRPr b="1" sz="2400">
              <a:solidFill>
                <a:schemeClr val="lt1"/>
              </a:solidFill>
              <a:latin typeface="Nunito"/>
              <a:ea typeface="Nunito"/>
              <a:cs typeface="Nunito"/>
              <a:sym typeface="Nunito"/>
            </a:endParaRPr>
          </a:p>
        </p:txBody>
      </p:sp>
      <p:sp>
        <p:nvSpPr>
          <p:cNvPr id="650" name="Google Shape;650;gb81ac3e375_0_17"/>
          <p:cNvSpPr/>
          <p:nvPr/>
        </p:nvSpPr>
        <p:spPr>
          <a:xfrm>
            <a:off x="4572000" y="1061500"/>
            <a:ext cx="3705600" cy="656100"/>
          </a:xfrm>
          <a:prstGeom prst="roundRect">
            <a:avLst>
              <a:gd fmla="val 16667" name="adj"/>
            </a:avLst>
          </a:prstGeom>
          <a:solidFill>
            <a:srgbClr val="FBB4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Categóricas</a:t>
            </a:r>
            <a:endParaRPr b="1" sz="2400">
              <a:solidFill>
                <a:schemeClr val="lt1"/>
              </a:solidFill>
              <a:latin typeface="Nunito"/>
              <a:ea typeface="Nunito"/>
              <a:cs typeface="Nunito"/>
              <a:sym typeface="Nunito"/>
            </a:endParaRPr>
          </a:p>
        </p:txBody>
      </p:sp>
      <p:sp>
        <p:nvSpPr>
          <p:cNvPr id="651" name="Google Shape;651;gb81ac3e375_0_17"/>
          <p:cNvSpPr/>
          <p:nvPr/>
        </p:nvSpPr>
        <p:spPr>
          <a:xfrm>
            <a:off x="586650" y="1876825"/>
            <a:ext cx="3705600" cy="2369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Con ceros</a:t>
            </a:r>
            <a:r>
              <a:rPr lang="es" sz="1200">
                <a:solidFill>
                  <a:schemeClr val="dk1"/>
                </a:solidFill>
                <a:latin typeface="Nunito"/>
                <a:ea typeface="Nunito"/>
                <a:cs typeface="Nunito"/>
                <a:sym typeface="Nunito"/>
              </a:rPr>
              <a:t>: completar los datos faltantes </a:t>
            </a:r>
            <a:r>
              <a:rPr lang="es" sz="1200">
                <a:solidFill>
                  <a:schemeClr val="dk1"/>
                </a:solidFill>
                <a:latin typeface="Nunito"/>
                <a:ea typeface="Nunito"/>
                <a:cs typeface="Nunito"/>
                <a:sym typeface="Nunito"/>
              </a:rPr>
              <a:t>imputando el</a:t>
            </a:r>
            <a:r>
              <a:rPr lang="es" sz="1200">
                <a:solidFill>
                  <a:schemeClr val="dk1"/>
                </a:solidFill>
                <a:latin typeface="Nunito"/>
                <a:ea typeface="Nunito"/>
                <a:cs typeface="Nunito"/>
                <a:sym typeface="Nunito"/>
              </a:rPr>
              <a:t> valor 0</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Puede alterar la </a:t>
            </a:r>
            <a:r>
              <a:rPr lang="es" sz="1200">
                <a:solidFill>
                  <a:schemeClr val="dk1"/>
                </a:solidFill>
                <a:latin typeface="Nunito"/>
                <a:ea typeface="Nunito"/>
                <a:cs typeface="Nunito"/>
                <a:sym typeface="Nunito"/>
              </a:rPr>
              <a:t>distribución</a:t>
            </a:r>
            <a:r>
              <a:rPr lang="es" sz="1200">
                <a:solidFill>
                  <a:schemeClr val="dk1"/>
                </a:solidFill>
                <a:latin typeface="Nunito"/>
                <a:ea typeface="Nunito"/>
                <a:cs typeface="Nunito"/>
                <a:sym typeface="Nunito"/>
              </a:rPr>
              <a:t> de los datos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Media</a:t>
            </a:r>
            <a:r>
              <a:rPr lang="es" sz="1200">
                <a:solidFill>
                  <a:schemeClr val="dk1"/>
                </a:solidFill>
                <a:latin typeface="Nunito"/>
                <a:ea typeface="Nunito"/>
                <a:cs typeface="Nunito"/>
                <a:sym typeface="Nunito"/>
              </a:rPr>
              <a:t>: imputar calculando la media de cada columna</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Hay </a:t>
            </a:r>
            <a:r>
              <a:rPr lang="es" sz="1200">
                <a:solidFill>
                  <a:schemeClr val="dk1"/>
                </a:solidFill>
                <a:latin typeface="Nunito"/>
                <a:ea typeface="Nunito"/>
                <a:cs typeface="Nunito"/>
                <a:sym typeface="Nunito"/>
              </a:rPr>
              <a:t>pérdida</a:t>
            </a:r>
            <a:r>
              <a:rPr lang="es" sz="1200">
                <a:solidFill>
                  <a:schemeClr val="dk1"/>
                </a:solidFill>
                <a:latin typeface="Nunito"/>
                <a:ea typeface="Nunito"/>
                <a:cs typeface="Nunito"/>
                <a:sym typeface="Nunito"/>
              </a:rPr>
              <a:t> de </a:t>
            </a:r>
            <a:r>
              <a:rPr lang="es" sz="1200">
                <a:solidFill>
                  <a:schemeClr val="dk1"/>
                </a:solidFill>
                <a:latin typeface="Nunito"/>
                <a:ea typeface="Nunito"/>
                <a:cs typeface="Nunito"/>
                <a:sym typeface="Nunito"/>
              </a:rPr>
              <a:t>información</a:t>
            </a:r>
            <a:r>
              <a:rPr lang="es" sz="1200">
                <a:solidFill>
                  <a:schemeClr val="dk1"/>
                </a:solidFill>
                <a:latin typeface="Nunito"/>
                <a:ea typeface="Nunito"/>
                <a:cs typeface="Nunito"/>
                <a:sym typeface="Nunito"/>
              </a:rPr>
              <a:t> por </a:t>
            </a:r>
            <a:r>
              <a:rPr lang="es" sz="1200">
                <a:solidFill>
                  <a:schemeClr val="dk1"/>
                </a:solidFill>
                <a:latin typeface="Nunito"/>
                <a:ea typeface="Nunito"/>
                <a:cs typeface="Nunito"/>
                <a:sym typeface="Nunito"/>
              </a:rPr>
              <a:t>pérdida</a:t>
            </a:r>
            <a:r>
              <a:rPr lang="es" sz="1200">
                <a:solidFill>
                  <a:schemeClr val="dk1"/>
                </a:solidFill>
                <a:latin typeface="Nunito"/>
                <a:ea typeface="Nunito"/>
                <a:cs typeface="Nunito"/>
                <a:sym typeface="Nunito"/>
              </a:rPr>
              <a:t> de variabilidad</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Media condicionada:</a:t>
            </a:r>
            <a:r>
              <a:rPr lang="es" sz="1200">
                <a:solidFill>
                  <a:schemeClr val="dk1"/>
                </a:solidFill>
                <a:latin typeface="Nunito"/>
                <a:ea typeface="Nunito"/>
                <a:cs typeface="Nunito"/>
                <a:sym typeface="Nunito"/>
              </a:rPr>
              <a:t> calcula la media condicionada a otra variable (Ej. Salario promedio segun la posicion)</a:t>
            </a:r>
            <a:endParaRPr sz="1200">
              <a:solidFill>
                <a:schemeClr val="dk1"/>
              </a:solidFill>
              <a:latin typeface="Nunito"/>
              <a:ea typeface="Nunito"/>
              <a:cs typeface="Nunito"/>
              <a:sym typeface="Nunito"/>
            </a:endParaRPr>
          </a:p>
        </p:txBody>
      </p:sp>
      <p:sp>
        <p:nvSpPr>
          <p:cNvPr id="652" name="Google Shape;652;gb81ac3e375_0_17"/>
          <p:cNvSpPr/>
          <p:nvPr/>
        </p:nvSpPr>
        <p:spPr>
          <a:xfrm>
            <a:off x="4615600" y="1876825"/>
            <a:ext cx="3705600" cy="2369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Nueva </a:t>
            </a:r>
            <a:r>
              <a:rPr b="1" lang="es" sz="1200">
                <a:solidFill>
                  <a:schemeClr val="dk1"/>
                </a:solidFill>
                <a:latin typeface="Nunito"/>
                <a:ea typeface="Nunito"/>
                <a:cs typeface="Nunito"/>
                <a:sym typeface="Nunito"/>
              </a:rPr>
              <a:t>Categoría</a:t>
            </a:r>
            <a:r>
              <a:rPr lang="es" sz="1200">
                <a:solidFill>
                  <a:schemeClr val="dk1"/>
                </a:solidFill>
                <a:latin typeface="Nunito"/>
                <a:ea typeface="Nunito"/>
                <a:cs typeface="Nunito"/>
                <a:sym typeface="Nunito"/>
              </a:rPr>
              <a:t>: se crea una nueva categoría que identifique al campo (Ej: ‘Sin Datos’)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Categoría Mayoritaria:</a:t>
            </a:r>
            <a:r>
              <a:rPr lang="es" sz="1200">
                <a:solidFill>
                  <a:schemeClr val="dk1"/>
                </a:solidFill>
                <a:latin typeface="Nunito"/>
                <a:ea typeface="Nunito"/>
                <a:cs typeface="Nunito"/>
                <a:sym typeface="Nunito"/>
              </a:rPr>
              <a:t> se imputa con la categoría que más apariciones tiene en cada columna</a:t>
            </a:r>
            <a:endParaRPr sz="1200">
              <a:solidFill>
                <a:schemeClr val="dk1"/>
              </a:solidFill>
              <a:latin typeface="Nunito"/>
              <a:ea typeface="Nunito"/>
              <a:cs typeface="Nunito"/>
              <a:sym typeface="Nunito"/>
            </a:endParaRPr>
          </a:p>
        </p:txBody>
      </p:sp>
      <p:sp>
        <p:nvSpPr>
          <p:cNvPr id="653" name="Google Shape;653;gb81ac3e375_0_17"/>
          <p:cNvSpPr/>
          <p:nvPr/>
        </p:nvSpPr>
        <p:spPr>
          <a:xfrm>
            <a:off x="695400" y="4330900"/>
            <a:ext cx="7582200" cy="656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Regresión</a:t>
            </a:r>
            <a:r>
              <a:rPr b="1" lang="es" sz="1200">
                <a:solidFill>
                  <a:schemeClr val="dk1"/>
                </a:solidFill>
                <a:latin typeface="Nunito"/>
                <a:ea typeface="Nunito"/>
                <a:cs typeface="Nunito"/>
                <a:sym typeface="Nunito"/>
              </a:rPr>
              <a:t>: </a:t>
            </a:r>
            <a:r>
              <a:rPr lang="es" sz="1200">
                <a:solidFill>
                  <a:schemeClr val="dk1"/>
                </a:solidFill>
                <a:latin typeface="Nunito"/>
                <a:ea typeface="Nunito"/>
                <a:cs typeface="Nunito"/>
                <a:sym typeface="Nunito"/>
              </a:rPr>
              <a:t>se puede ajustar una </a:t>
            </a:r>
            <a:r>
              <a:rPr lang="es" sz="1200">
                <a:solidFill>
                  <a:schemeClr val="dk1"/>
                </a:solidFill>
                <a:latin typeface="Nunito"/>
                <a:ea typeface="Nunito"/>
                <a:cs typeface="Nunito"/>
                <a:sym typeface="Nunito"/>
              </a:rPr>
              <a:t>regresión</a:t>
            </a:r>
            <a:r>
              <a:rPr lang="es" sz="1200">
                <a:solidFill>
                  <a:schemeClr val="dk1"/>
                </a:solidFill>
                <a:latin typeface="Nunito"/>
                <a:ea typeface="Nunito"/>
                <a:cs typeface="Nunito"/>
                <a:sym typeface="Nunito"/>
              </a:rPr>
              <a:t> en </a:t>
            </a:r>
            <a:r>
              <a:rPr lang="es" sz="1200">
                <a:solidFill>
                  <a:schemeClr val="dk1"/>
                </a:solidFill>
                <a:latin typeface="Nunito"/>
                <a:ea typeface="Nunito"/>
                <a:cs typeface="Nunito"/>
                <a:sym typeface="Nunito"/>
              </a:rPr>
              <a:t>función</a:t>
            </a:r>
            <a:r>
              <a:rPr lang="es" sz="1200">
                <a:solidFill>
                  <a:schemeClr val="dk1"/>
                </a:solidFill>
                <a:latin typeface="Nunito"/>
                <a:ea typeface="Nunito"/>
                <a:cs typeface="Nunito"/>
                <a:sym typeface="Nunito"/>
              </a:rPr>
              <a:t> de las variables con las cuales se cuentan datos para calcular el valor faltante</a:t>
            </a:r>
            <a:endParaRPr sz="1200">
              <a:solidFill>
                <a:schemeClr val="dk1"/>
              </a:solidFill>
              <a:latin typeface="Nunito"/>
              <a:ea typeface="Nunito"/>
              <a:cs typeface="Nunito"/>
              <a:sym typeface="Nunito"/>
            </a:endParaRPr>
          </a:p>
        </p:txBody>
      </p:sp>
      <p:pic>
        <p:nvPicPr>
          <p:cNvPr id="654" name="Google Shape;654;gb81ac3e375_0_17"/>
          <p:cNvPicPr preferRelativeResize="0"/>
          <p:nvPr/>
        </p:nvPicPr>
        <p:blipFill>
          <a:blip r:embed="rId3">
            <a:alphaModFix/>
          </a:blip>
          <a:stretch>
            <a:fillRect/>
          </a:stretch>
        </p:blipFill>
        <p:spPr>
          <a:xfrm>
            <a:off x="5836650" y="188525"/>
            <a:ext cx="792600" cy="7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e17d3755df_0_342"/>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259" name="Google Shape;259;ge17d3755df_0_342"/>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Light"/>
                <a:ea typeface="Montserrat Light"/>
                <a:cs typeface="Montserrat Light"/>
                <a:sym typeface="Montserrat Light"/>
              </a:rPr>
              <a:t>Regularización</a:t>
            </a:r>
            <a:endParaRPr sz="2600">
              <a:solidFill>
                <a:srgbClr val="FFFFFF"/>
              </a:solidFill>
              <a:latin typeface="Montserrat Light"/>
              <a:ea typeface="Montserrat Light"/>
              <a:cs typeface="Montserrat Light"/>
              <a:sym typeface="Montserrat Light"/>
            </a:endParaRPr>
          </a:p>
        </p:txBody>
      </p:sp>
      <p:sp>
        <p:nvSpPr>
          <p:cNvPr id="260" name="Google Shape;260;ge17d3755df_0_342"/>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ExtraLight"/>
                <a:ea typeface="Montserrat ExtraLight"/>
                <a:cs typeface="Montserrat ExtraLight"/>
                <a:sym typeface="Montserrat ExtraLight"/>
              </a:rPr>
              <a:t>01</a:t>
            </a:r>
            <a:endParaRPr sz="7000">
              <a:solidFill>
                <a:srgbClr val="FFFFFF"/>
              </a:solidFill>
              <a:latin typeface="Montserrat ExtraLight"/>
              <a:ea typeface="Montserrat ExtraLight"/>
              <a:cs typeface="Montserrat ExtraLight"/>
              <a:sym typeface="Montserrat ExtraLight"/>
            </a:endParaRPr>
          </a:p>
        </p:txBody>
      </p:sp>
      <p:sp>
        <p:nvSpPr>
          <p:cNvPr id="261" name="Google Shape;261;ge17d3755df_0_342"/>
          <p:cNvSpPr txBox="1"/>
          <p:nvPr/>
        </p:nvSpPr>
        <p:spPr>
          <a:xfrm>
            <a:off x="5190175" y="3528283"/>
            <a:ext cx="3246900" cy="4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000">
                <a:solidFill>
                  <a:schemeClr val="lt1"/>
                </a:solidFill>
                <a:latin typeface="Roboto Mono"/>
                <a:ea typeface="Roboto Mono"/>
                <a:cs typeface="Roboto Mono"/>
                <a:sym typeface="Roboto Mono"/>
              </a:rPr>
              <a:t>Definición, Motivación, Ridge, Lasso y ElasticNet</a:t>
            </a:r>
            <a:endParaRPr sz="1000">
              <a:solidFill>
                <a:srgbClr val="FFFFFF"/>
              </a:solidFill>
              <a:latin typeface="Roboto Mono"/>
              <a:ea typeface="Roboto Mono"/>
              <a:cs typeface="Roboto Mono"/>
              <a:sym typeface="Roboto Mono"/>
            </a:endParaRPr>
          </a:p>
        </p:txBody>
      </p:sp>
      <p:sp>
        <p:nvSpPr>
          <p:cNvPr id="262" name="Google Shape;262;ge17d3755df_0_342"/>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e0b7b4ce30_0_54"/>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Binning</a:t>
            </a:r>
            <a:endParaRPr sz="2700">
              <a:solidFill>
                <a:srgbClr val="F59410"/>
              </a:solidFill>
              <a:latin typeface="Montserrat ExtraLight"/>
              <a:ea typeface="Montserrat ExtraLight"/>
              <a:cs typeface="Montserrat ExtraLight"/>
              <a:sym typeface="Montserrat ExtraLight"/>
            </a:endParaRPr>
          </a:p>
        </p:txBody>
      </p:sp>
      <p:sp>
        <p:nvSpPr>
          <p:cNvPr id="660" name="Google Shape;660;ge0b7b4ce30_0_54"/>
          <p:cNvSpPr txBox="1"/>
          <p:nvPr/>
        </p:nvSpPr>
        <p:spPr>
          <a:xfrm>
            <a:off x="618750" y="988875"/>
            <a:ext cx="78540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Es una </a:t>
            </a:r>
            <a:r>
              <a:rPr lang="es">
                <a:solidFill>
                  <a:srgbClr val="595959"/>
                </a:solidFill>
                <a:latin typeface="Nunito"/>
                <a:ea typeface="Nunito"/>
                <a:cs typeface="Nunito"/>
                <a:sym typeface="Nunito"/>
              </a:rPr>
              <a:t>estrategia</a:t>
            </a:r>
            <a:r>
              <a:rPr lang="es">
                <a:solidFill>
                  <a:srgbClr val="595959"/>
                </a:solidFill>
                <a:latin typeface="Nunito"/>
                <a:ea typeface="Nunito"/>
                <a:cs typeface="Nunito"/>
                <a:sym typeface="Nunito"/>
              </a:rPr>
              <a:t> que se utiliza para agrupar </a:t>
            </a:r>
            <a:r>
              <a:rPr lang="es">
                <a:solidFill>
                  <a:schemeClr val="dk2"/>
                </a:solidFill>
                <a:latin typeface="Nunito"/>
                <a:ea typeface="Nunito"/>
                <a:cs typeface="Nunito"/>
                <a:sym typeface="Nunito"/>
              </a:rPr>
              <a:t>en </a:t>
            </a:r>
            <a:r>
              <a:rPr b="1" lang="es">
                <a:solidFill>
                  <a:schemeClr val="dk2"/>
                </a:solidFill>
                <a:latin typeface="Nunito"/>
                <a:ea typeface="Nunito"/>
                <a:cs typeface="Nunito"/>
                <a:sym typeface="Nunito"/>
              </a:rPr>
              <a:t>bins </a:t>
            </a:r>
            <a:r>
              <a:rPr lang="es">
                <a:solidFill>
                  <a:schemeClr val="dk2"/>
                </a:solidFill>
                <a:latin typeface="Nunito"/>
                <a:ea typeface="Nunito"/>
                <a:cs typeface="Nunito"/>
                <a:sym typeface="Nunito"/>
              </a:rPr>
              <a:t> los </a:t>
            </a:r>
            <a:r>
              <a:rPr lang="es">
                <a:solidFill>
                  <a:srgbClr val="595959"/>
                </a:solidFill>
                <a:latin typeface="Nunito"/>
                <a:ea typeface="Nunito"/>
                <a:cs typeface="Nunito"/>
                <a:sym typeface="Nunito"/>
              </a:rPr>
              <a:t>registros en </a:t>
            </a:r>
            <a:r>
              <a:rPr lang="es">
                <a:solidFill>
                  <a:srgbClr val="595959"/>
                </a:solidFill>
                <a:latin typeface="Nunito"/>
                <a:ea typeface="Nunito"/>
                <a:cs typeface="Nunito"/>
                <a:sym typeface="Nunito"/>
              </a:rPr>
              <a:t>función</a:t>
            </a:r>
            <a:r>
              <a:rPr lang="es">
                <a:solidFill>
                  <a:srgbClr val="595959"/>
                </a:solidFill>
                <a:latin typeface="Nunito"/>
                <a:ea typeface="Nunito"/>
                <a:cs typeface="Nunito"/>
                <a:sym typeface="Nunito"/>
              </a:rPr>
              <a:t> de cierto criterio. Con esto se resigna variabilidad en las variables pero se gana robustez en el modelo general.</a:t>
            </a:r>
            <a:endParaRPr b="1">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sp>
        <p:nvSpPr>
          <p:cNvPr id="661" name="Google Shape;661;ge0b7b4ce30_0_54"/>
          <p:cNvSpPr/>
          <p:nvPr/>
        </p:nvSpPr>
        <p:spPr>
          <a:xfrm>
            <a:off x="597300" y="1671100"/>
            <a:ext cx="3705600" cy="656100"/>
          </a:xfrm>
          <a:prstGeom prst="roundRect">
            <a:avLst>
              <a:gd fmla="val 16667" name="adj"/>
            </a:avLst>
          </a:prstGeom>
          <a:solidFill>
            <a:srgbClr val="FBB4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Numéricas</a:t>
            </a:r>
            <a:endParaRPr b="1" sz="2400">
              <a:solidFill>
                <a:schemeClr val="lt1"/>
              </a:solidFill>
              <a:latin typeface="Nunito"/>
              <a:ea typeface="Nunito"/>
              <a:cs typeface="Nunito"/>
              <a:sym typeface="Nunito"/>
            </a:endParaRPr>
          </a:p>
        </p:txBody>
      </p:sp>
      <p:sp>
        <p:nvSpPr>
          <p:cNvPr id="662" name="Google Shape;662;ge0b7b4ce30_0_54"/>
          <p:cNvSpPr/>
          <p:nvPr/>
        </p:nvSpPr>
        <p:spPr>
          <a:xfrm>
            <a:off x="4648200" y="1671100"/>
            <a:ext cx="3705600" cy="656100"/>
          </a:xfrm>
          <a:prstGeom prst="roundRect">
            <a:avLst>
              <a:gd fmla="val 16667" name="adj"/>
            </a:avLst>
          </a:prstGeom>
          <a:solidFill>
            <a:srgbClr val="FBB4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Categóricas</a:t>
            </a:r>
            <a:endParaRPr b="1" sz="2400">
              <a:solidFill>
                <a:schemeClr val="lt1"/>
              </a:solidFill>
              <a:latin typeface="Nunito"/>
              <a:ea typeface="Nunito"/>
              <a:cs typeface="Nunito"/>
              <a:sym typeface="Nunito"/>
            </a:endParaRPr>
          </a:p>
        </p:txBody>
      </p:sp>
      <p:sp>
        <p:nvSpPr>
          <p:cNvPr id="663" name="Google Shape;663;ge0b7b4ce30_0_54"/>
          <p:cNvSpPr/>
          <p:nvPr/>
        </p:nvSpPr>
        <p:spPr>
          <a:xfrm>
            <a:off x="662850" y="2486425"/>
            <a:ext cx="3705600" cy="2369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Deciles</a:t>
            </a:r>
            <a:r>
              <a:rPr lang="es" sz="1200">
                <a:solidFill>
                  <a:schemeClr val="dk1"/>
                </a:solidFill>
                <a:latin typeface="Nunito"/>
                <a:ea typeface="Nunito"/>
                <a:cs typeface="Nunito"/>
                <a:sym typeface="Nunito"/>
              </a:rPr>
              <a:t>: se agrupan los datos en deciles y los valores pertenecientes al mismo decil </a:t>
            </a:r>
            <a:r>
              <a:rPr lang="es" sz="1200">
                <a:solidFill>
                  <a:schemeClr val="dk1"/>
                </a:solidFill>
                <a:latin typeface="Nunito"/>
                <a:ea typeface="Nunito"/>
                <a:cs typeface="Nunito"/>
                <a:sym typeface="Nunito"/>
              </a:rPr>
              <a:t>tomarán</a:t>
            </a:r>
            <a:r>
              <a:rPr lang="es" sz="1200">
                <a:solidFill>
                  <a:schemeClr val="dk1"/>
                </a:solidFill>
                <a:latin typeface="Nunito"/>
                <a:ea typeface="Nunito"/>
                <a:cs typeface="Nunito"/>
                <a:sym typeface="Nunito"/>
              </a:rPr>
              <a:t> como valor en </a:t>
            </a:r>
            <a:r>
              <a:rPr lang="es" sz="1200">
                <a:solidFill>
                  <a:schemeClr val="dk1"/>
                </a:solidFill>
                <a:latin typeface="Nunito"/>
                <a:ea typeface="Nunito"/>
                <a:cs typeface="Nunito"/>
                <a:sym typeface="Nunito"/>
              </a:rPr>
              <a:t>número</a:t>
            </a:r>
            <a:r>
              <a:rPr lang="es" sz="1200">
                <a:solidFill>
                  <a:schemeClr val="dk1"/>
                </a:solidFill>
                <a:latin typeface="Nunito"/>
                <a:ea typeface="Nunito"/>
                <a:cs typeface="Nunito"/>
                <a:sym typeface="Nunito"/>
              </a:rPr>
              <a:t> del decil</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Según la variable: </a:t>
            </a:r>
            <a:r>
              <a:rPr lang="es" sz="1200">
                <a:solidFill>
                  <a:schemeClr val="dk1"/>
                </a:solidFill>
                <a:latin typeface="Nunito"/>
                <a:ea typeface="Nunito"/>
                <a:cs typeface="Nunito"/>
                <a:sym typeface="Nunito"/>
              </a:rPr>
              <a:t>de acuerdo de que variable se trata se puede seguir la lógica de la variable</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Años en décadas</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Rango de pesos</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etc.</a:t>
            </a:r>
            <a:endParaRPr sz="1200">
              <a:solidFill>
                <a:schemeClr val="dk1"/>
              </a:solidFill>
              <a:latin typeface="Nunito"/>
              <a:ea typeface="Nunito"/>
              <a:cs typeface="Nunito"/>
              <a:sym typeface="Nunito"/>
            </a:endParaRPr>
          </a:p>
        </p:txBody>
      </p:sp>
      <p:sp>
        <p:nvSpPr>
          <p:cNvPr id="664" name="Google Shape;664;ge0b7b4ce30_0_54"/>
          <p:cNvSpPr/>
          <p:nvPr/>
        </p:nvSpPr>
        <p:spPr>
          <a:xfrm>
            <a:off x="4691800" y="2486425"/>
            <a:ext cx="3705600" cy="2369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Baja frecuencia</a:t>
            </a:r>
            <a:r>
              <a:rPr lang="es" sz="1200">
                <a:solidFill>
                  <a:schemeClr val="dk1"/>
                </a:solidFill>
                <a:latin typeface="Nunito"/>
                <a:ea typeface="Nunito"/>
                <a:cs typeface="Nunito"/>
                <a:sym typeface="Nunito"/>
              </a:rPr>
              <a:t>: aquellas </a:t>
            </a:r>
            <a:r>
              <a:rPr lang="es" sz="1200">
                <a:solidFill>
                  <a:schemeClr val="dk1"/>
                </a:solidFill>
                <a:latin typeface="Nunito"/>
                <a:ea typeface="Nunito"/>
                <a:cs typeface="Nunito"/>
                <a:sym typeface="Nunito"/>
              </a:rPr>
              <a:t>categorías</a:t>
            </a:r>
            <a:r>
              <a:rPr lang="es" sz="1200">
                <a:solidFill>
                  <a:schemeClr val="dk1"/>
                </a:solidFill>
                <a:latin typeface="Nunito"/>
                <a:ea typeface="Nunito"/>
                <a:cs typeface="Nunito"/>
                <a:sym typeface="Nunito"/>
              </a:rPr>
              <a:t> con baja frecuencia pueden ser agrupadas en una nueva </a:t>
            </a:r>
            <a:r>
              <a:rPr lang="es" sz="1200">
                <a:solidFill>
                  <a:schemeClr val="dk1"/>
                </a:solidFill>
                <a:latin typeface="Nunito"/>
                <a:ea typeface="Nunito"/>
                <a:cs typeface="Nunito"/>
                <a:sym typeface="Nunito"/>
              </a:rPr>
              <a:t>categoría</a:t>
            </a:r>
            <a:r>
              <a:rPr lang="es" sz="1200">
                <a:solidFill>
                  <a:schemeClr val="dk1"/>
                </a:solidFill>
                <a:latin typeface="Nunito"/>
                <a:ea typeface="Nunito"/>
                <a:cs typeface="Nunito"/>
                <a:sym typeface="Nunito"/>
              </a:rPr>
              <a:t> llamada ‘Otras’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b="1" lang="es" sz="1200">
                <a:solidFill>
                  <a:schemeClr val="dk1"/>
                </a:solidFill>
                <a:latin typeface="Nunito"/>
                <a:ea typeface="Nunito"/>
                <a:cs typeface="Nunito"/>
                <a:sym typeface="Nunito"/>
              </a:rPr>
              <a:t>Según la variable</a:t>
            </a:r>
            <a:r>
              <a:rPr b="1" lang="es" sz="1200">
                <a:solidFill>
                  <a:schemeClr val="dk1"/>
                </a:solidFill>
                <a:latin typeface="Nunito"/>
                <a:ea typeface="Nunito"/>
                <a:cs typeface="Nunito"/>
                <a:sym typeface="Nunito"/>
              </a:rPr>
              <a:t>:</a:t>
            </a:r>
            <a:r>
              <a:rPr lang="es" sz="1200">
                <a:solidFill>
                  <a:schemeClr val="dk1"/>
                </a:solidFill>
                <a:latin typeface="Nunito"/>
                <a:ea typeface="Nunito"/>
                <a:cs typeface="Nunito"/>
                <a:sym typeface="Nunito"/>
              </a:rPr>
              <a:t> d</a:t>
            </a:r>
            <a:r>
              <a:rPr lang="es" sz="1200">
                <a:solidFill>
                  <a:schemeClr val="dk1"/>
                </a:solidFill>
                <a:latin typeface="Nunito"/>
                <a:ea typeface="Nunito"/>
                <a:cs typeface="Nunito"/>
                <a:sym typeface="Nunito"/>
              </a:rPr>
              <a:t>e acuerdo de que variable se trata se puede conseguir una agrupación más general</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provincias → paises</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modelo de autos → marca del auto</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etc.</a:t>
            </a:r>
            <a:endParaRPr sz="1200">
              <a:solidFill>
                <a:schemeClr val="dk1"/>
              </a:solidFill>
              <a:latin typeface="Nunito"/>
              <a:ea typeface="Nunito"/>
              <a:cs typeface="Nunito"/>
              <a:sym typeface="Nunito"/>
            </a:endParaRPr>
          </a:p>
        </p:txBody>
      </p:sp>
      <p:pic>
        <p:nvPicPr>
          <p:cNvPr id="665" name="Google Shape;665;ge0b7b4ce30_0_54"/>
          <p:cNvPicPr preferRelativeResize="0"/>
          <p:nvPr/>
        </p:nvPicPr>
        <p:blipFill>
          <a:blip r:embed="rId3">
            <a:alphaModFix/>
          </a:blip>
          <a:stretch>
            <a:fillRect/>
          </a:stretch>
        </p:blipFill>
        <p:spPr>
          <a:xfrm>
            <a:off x="2418375" y="211400"/>
            <a:ext cx="746850" cy="74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b81ac3e375_0_32"/>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Transformación</a:t>
            </a:r>
            <a:r>
              <a:rPr lang="es" sz="2700">
                <a:solidFill>
                  <a:srgbClr val="F59410"/>
                </a:solidFill>
                <a:latin typeface="Montserrat ExtraLight"/>
                <a:ea typeface="Montserrat ExtraLight"/>
                <a:cs typeface="Montserrat ExtraLight"/>
                <a:sym typeface="Montserrat ExtraLight"/>
              </a:rPr>
              <a:t> </a:t>
            </a:r>
            <a:r>
              <a:rPr lang="es" sz="2700">
                <a:solidFill>
                  <a:srgbClr val="F59410"/>
                </a:solidFill>
                <a:latin typeface="Montserrat ExtraLight"/>
                <a:ea typeface="Montserrat ExtraLight"/>
                <a:cs typeface="Montserrat ExtraLight"/>
                <a:sym typeface="Montserrat ExtraLight"/>
              </a:rPr>
              <a:t>Logarítmica</a:t>
            </a:r>
            <a:endParaRPr sz="2700">
              <a:solidFill>
                <a:srgbClr val="F59410"/>
              </a:solidFill>
              <a:latin typeface="Montserrat ExtraLight"/>
              <a:ea typeface="Montserrat ExtraLight"/>
              <a:cs typeface="Montserrat ExtraLight"/>
              <a:sym typeface="Montserrat ExtraLight"/>
            </a:endParaRPr>
          </a:p>
        </p:txBody>
      </p:sp>
      <p:sp>
        <p:nvSpPr>
          <p:cNvPr id="671" name="Google Shape;671;gb81ac3e375_0_32"/>
          <p:cNvSpPr txBox="1"/>
          <p:nvPr/>
        </p:nvSpPr>
        <p:spPr>
          <a:xfrm>
            <a:off x="618750" y="988875"/>
            <a:ext cx="7854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Es una de las transformaciones </a:t>
            </a:r>
            <a:r>
              <a:rPr lang="es">
                <a:solidFill>
                  <a:srgbClr val="595959"/>
                </a:solidFill>
                <a:latin typeface="Nunito"/>
                <a:ea typeface="Nunito"/>
                <a:cs typeface="Nunito"/>
                <a:sym typeface="Nunito"/>
              </a:rPr>
              <a:t>más</a:t>
            </a:r>
            <a:r>
              <a:rPr lang="es">
                <a:solidFill>
                  <a:srgbClr val="595959"/>
                </a:solidFill>
                <a:latin typeface="Nunito"/>
                <a:ea typeface="Nunito"/>
                <a:cs typeface="Nunito"/>
                <a:sym typeface="Nunito"/>
              </a:rPr>
              <a:t> comunes que se realizan  a las variables </a:t>
            </a:r>
            <a:r>
              <a:rPr lang="es">
                <a:solidFill>
                  <a:srgbClr val="595959"/>
                </a:solidFill>
                <a:latin typeface="Nunito"/>
                <a:ea typeface="Nunito"/>
                <a:cs typeface="Nunito"/>
                <a:sym typeface="Nunito"/>
              </a:rPr>
              <a:t>numéricas</a:t>
            </a:r>
            <a:r>
              <a:rPr lang="es">
                <a:solidFill>
                  <a:srgbClr val="595959"/>
                </a:solidFill>
                <a:latin typeface="Nunito"/>
                <a:ea typeface="Nunito"/>
                <a:cs typeface="Nunito"/>
                <a:sym typeface="Nunito"/>
              </a:rPr>
              <a:t>. El logaritmo es una </a:t>
            </a:r>
            <a:r>
              <a:rPr lang="es">
                <a:solidFill>
                  <a:srgbClr val="595959"/>
                </a:solidFill>
                <a:latin typeface="Nunito"/>
                <a:ea typeface="Nunito"/>
                <a:cs typeface="Nunito"/>
                <a:sym typeface="Nunito"/>
              </a:rPr>
              <a:t>función</a:t>
            </a:r>
            <a:r>
              <a:rPr lang="es">
                <a:solidFill>
                  <a:srgbClr val="595959"/>
                </a:solidFill>
                <a:latin typeface="Nunito"/>
                <a:ea typeface="Nunito"/>
                <a:cs typeface="Nunito"/>
                <a:sym typeface="Nunito"/>
              </a:rPr>
              <a:t> </a:t>
            </a:r>
            <a:r>
              <a:rPr lang="es">
                <a:solidFill>
                  <a:srgbClr val="595959"/>
                </a:solidFill>
                <a:latin typeface="Nunito"/>
                <a:ea typeface="Nunito"/>
                <a:cs typeface="Nunito"/>
                <a:sym typeface="Nunito"/>
              </a:rPr>
              <a:t>matemática</a:t>
            </a:r>
            <a:r>
              <a:rPr lang="es">
                <a:solidFill>
                  <a:srgbClr val="595959"/>
                </a:solidFill>
                <a:latin typeface="Nunito"/>
                <a:ea typeface="Nunito"/>
                <a:cs typeface="Nunito"/>
                <a:sym typeface="Nunito"/>
              </a:rPr>
              <a:t> que cuenta con innumerables cantidad de propiedades, en particular nos interesan:</a:t>
            </a:r>
            <a:endParaRPr>
              <a:solidFill>
                <a:srgbClr val="595959"/>
              </a:solidFill>
              <a:latin typeface="Nunito"/>
              <a:ea typeface="Nunito"/>
              <a:cs typeface="Nunito"/>
              <a:sym typeface="Nunito"/>
            </a:endParaRPr>
          </a:p>
        </p:txBody>
      </p:sp>
      <p:pic>
        <p:nvPicPr>
          <p:cNvPr id="672" name="Google Shape;672;gb81ac3e375_0_32"/>
          <p:cNvPicPr preferRelativeResize="0"/>
          <p:nvPr/>
        </p:nvPicPr>
        <p:blipFill>
          <a:blip r:embed="rId3">
            <a:alphaModFix/>
          </a:blip>
          <a:stretch>
            <a:fillRect/>
          </a:stretch>
        </p:blipFill>
        <p:spPr>
          <a:xfrm>
            <a:off x="5793200" y="297425"/>
            <a:ext cx="604850" cy="604850"/>
          </a:xfrm>
          <a:prstGeom prst="rect">
            <a:avLst/>
          </a:prstGeom>
          <a:noFill/>
          <a:ln>
            <a:noFill/>
          </a:ln>
        </p:spPr>
      </p:pic>
      <p:pic>
        <p:nvPicPr>
          <p:cNvPr id="673" name="Google Shape;673;gb81ac3e375_0_32"/>
          <p:cNvPicPr preferRelativeResize="0"/>
          <p:nvPr/>
        </p:nvPicPr>
        <p:blipFill>
          <a:blip r:embed="rId4">
            <a:alphaModFix/>
          </a:blip>
          <a:stretch>
            <a:fillRect/>
          </a:stretch>
        </p:blipFill>
        <p:spPr>
          <a:xfrm>
            <a:off x="6606425" y="1675325"/>
            <a:ext cx="1226791" cy="792600"/>
          </a:xfrm>
          <a:prstGeom prst="rect">
            <a:avLst/>
          </a:prstGeom>
          <a:noFill/>
          <a:ln>
            <a:noFill/>
          </a:ln>
        </p:spPr>
      </p:pic>
      <p:sp>
        <p:nvSpPr>
          <p:cNvPr id="674" name="Google Shape;674;gb81ac3e375_0_32"/>
          <p:cNvSpPr txBox="1"/>
          <p:nvPr/>
        </p:nvSpPr>
        <p:spPr>
          <a:xfrm>
            <a:off x="878150" y="2827475"/>
            <a:ext cx="2615100" cy="16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5" name="Google Shape;675;gb81ac3e375_0_32"/>
          <p:cNvSpPr txBox="1"/>
          <p:nvPr/>
        </p:nvSpPr>
        <p:spPr>
          <a:xfrm>
            <a:off x="760725" y="1781475"/>
            <a:ext cx="5779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Nunito"/>
              <a:buChar char="●"/>
            </a:pPr>
            <a:r>
              <a:rPr lang="es">
                <a:solidFill>
                  <a:schemeClr val="dk2"/>
                </a:solidFill>
                <a:latin typeface="Nunito"/>
                <a:ea typeface="Nunito"/>
                <a:cs typeface="Nunito"/>
                <a:sym typeface="Nunito"/>
              </a:rPr>
              <a:t>Ayuda a que una distribución sesgada en una que se aproxime más a una normal </a:t>
            </a:r>
            <a:endParaRPr>
              <a:solidFill>
                <a:schemeClr val="dk2"/>
              </a:solidFill>
              <a:latin typeface="Nunito"/>
              <a:ea typeface="Nunito"/>
              <a:cs typeface="Nunito"/>
              <a:sym typeface="Nunito"/>
            </a:endParaRPr>
          </a:p>
          <a:p>
            <a:pPr indent="0" lvl="0" marL="0" rtl="0" algn="l">
              <a:spcBef>
                <a:spcPts val="0"/>
              </a:spcBef>
              <a:spcAft>
                <a:spcPts val="0"/>
              </a:spcAft>
              <a:buNone/>
            </a:pPr>
            <a:r>
              <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s">
                <a:solidFill>
                  <a:schemeClr val="dk2"/>
                </a:solidFill>
                <a:latin typeface="Nunito"/>
                <a:ea typeface="Nunito"/>
                <a:cs typeface="Nunito"/>
                <a:sym typeface="Nunito"/>
              </a:rPr>
              <a:t>En ciertos casos igual diferencia de magnitud no representa lo mismo (Ej. estudiar 2hs luego de haber estudiado 4hs respecto de haber estudiado 20hs). El </a:t>
            </a:r>
            <a:r>
              <a:rPr lang="es">
                <a:solidFill>
                  <a:schemeClr val="dk2"/>
                </a:solidFill>
                <a:latin typeface="Nunito"/>
                <a:ea typeface="Nunito"/>
                <a:cs typeface="Nunito"/>
                <a:sym typeface="Nunito"/>
              </a:rPr>
              <a:t>logaritmo</a:t>
            </a:r>
            <a:r>
              <a:rPr lang="es">
                <a:solidFill>
                  <a:schemeClr val="dk2"/>
                </a:solidFill>
                <a:latin typeface="Nunito"/>
                <a:ea typeface="Nunito"/>
                <a:cs typeface="Nunito"/>
                <a:sym typeface="Nunito"/>
              </a:rPr>
              <a:t> transforman y normaliza las diferencias de magnitud</a:t>
            </a:r>
            <a:endParaRPr>
              <a:solidFill>
                <a:schemeClr val="dk2"/>
              </a:solidFill>
              <a:latin typeface="Nunito"/>
              <a:ea typeface="Nunito"/>
              <a:cs typeface="Nunito"/>
              <a:sym typeface="Nunito"/>
            </a:endParaRPr>
          </a:p>
          <a:p>
            <a:pPr indent="0" lvl="0" marL="0" rtl="0" algn="l">
              <a:spcBef>
                <a:spcPts val="0"/>
              </a:spcBef>
              <a:spcAft>
                <a:spcPts val="0"/>
              </a:spcAft>
              <a:buNone/>
            </a:pPr>
            <a:r>
              <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s">
                <a:solidFill>
                  <a:schemeClr val="dk2"/>
                </a:solidFill>
                <a:latin typeface="Nunito"/>
                <a:ea typeface="Nunito"/>
                <a:cs typeface="Nunito"/>
                <a:sym typeface="Nunito"/>
              </a:rPr>
              <a:t>Suaviza el efecto de los outliers en el modelo a partir de la </a:t>
            </a:r>
            <a:r>
              <a:rPr lang="es">
                <a:solidFill>
                  <a:schemeClr val="dk2"/>
                </a:solidFill>
                <a:latin typeface="Nunito"/>
                <a:ea typeface="Nunito"/>
                <a:cs typeface="Nunito"/>
                <a:sym typeface="Nunito"/>
              </a:rPr>
              <a:t>normalización</a:t>
            </a:r>
            <a:r>
              <a:rPr lang="es">
                <a:solidFill>
                  <a:schemeClr val="dk2"/>
                </a:solidFill>
                <a:latin typeface="Nunito"/>
                <a:ea typeface="Nunito"/>
                <a:cs typeface="Nunito"/>
                <a:sym typeface="Nunito"/>
              </a:rPr>
              <a:t> de magnitud, lo que hace al modelo </a:t>
            </a:r>
            <a:r>
              <a:rPr lang="es">
                <a:solidFill>
                  <a:schemeClr val="dk2"/>
                </a:solidFill>
                <a:latin typeface="Nunito"/>
                <a:ea typeface="Nunito"/>
                <a:cs typeface="Nunito"/>
                <a:sym typeface="Nunito"/>
              </a:rPr>
              <a:t>más</a:t>
            </a:r>
            <a:r>
              <a:rPr lang="es">
                <a:solidFill>
                  <a:schemeClr val="dk2"/>
                </a:solidFill>
                <a:latin typeface="Nunito"/>
                <a:ea typeface="Nunito"/>
                <a:cs typeface="Nunito"/>
                <a:sym typeface="Nunito"/>
              </a:rPr>
              <a:t> robusto</a:t>
            </a:r>
            <a:endParaRPr>
              <a:solidFill>
                <a:schemeClr val="dk2"/>
              </a:solidFill>
              <a:latin typeface="Nunito"/>
              <a:ea typeface="Nunito"/>
              <a:cs typeface="Nunito"/>
              <a:sym typeface="Nunito"/>
            </a:endParaRPr>
          </a:p>
        </p:txBody>
      </p:sp>
      <p:pic>
        <p:nvPicPr>
          <p:cNvPr id="676" name="Google Shape;676;gb81ac3e375_0_32"/>
          <p:cNvPicPr preferRelativeResize="0"/>
          <p:nvPr/>
        </p:nvPicPr>
        <p:blipFill>
          <a:blip r:embed="rId5">
            <a:alphaModFix/>
          </a:blip>
          <a:stretch>
            <a:fillRect/>
          </a:stretch>
        </p:blipFill>
        <p:spPr>
          <a:xfrm>
            <a:off x="6870800" y="2648900"/>
            <a:ext cx="604850" cy="604850"/>
          </a:xfrm>
          <a:prstGeom prst="rect">
            <a:avLst/>
          </a:prstGeom>
          <a:noFill/>
          <a:ln>
            <a:noFill/>
          </a:ln>
        </p:spPr>
      </p:pic>
      <p:pic>
        <p:nvPicPr>
          <p:cNvPr id="677" name="Google Shape;677;gb81ac3e375_0_32"/>
          <p:cNvPicPr preferRelativeResize="0"/>
          <p:nvPr/>
        </p:nvPicPr>
        <p:blipFill>
          <a:blip r:embed="rId6">
            <a:alphaModFix/>
          </a:blip>
          <a:stretch>
            <a:fillRect/>
          </a:stretch>
        </p:blipFill>
        <p:spPr>
          <a:xfrm>
            <a:off x="6870796" y="3434729"/>
            <a:ext cx="604850" cy="604850"/>
          </a:xfrm>
          <a:prstGeom prst="rect">
            <a:avLst/>
          </a:prstGeom>
          <a:noFill/>
          <a:ln>
            <a:noFill/>
          </a:ln>
        </p:spPr>
      </p:pic>
      <p:sp>
        <p:nvSpPr>
          <p:cNvPr id="678" name="Google Shape;678;gb81ac3e375_0_32"/>
          <p:cNvSpPr txBox="1"/>
          <p:nvPr/>
        </p:nvSpPr>
        <p:spPr>
          <a:xfrm>
            <a:off x="1428200" y="4220550"/>
            <a:ext cx="82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a:solidFill>
                  <a:srgbClr val="595959"/>
                </a:solidFill>
                <a:latin typeface="Nunito"/>
                <a:ea typeface="Nunito"/>
                <a:cs typeface="Nunito"/>
                <a:sym typeface="Nunito"/>
              </a:rPr>
              <a:t>IMPORTANTE</a:t>
            </a:r>
            <a:r>
              <a:rPr lang="es">
                <a:solidFill>
                  <a:srgbClr val="595959"/>
                </a:solidFill>
                <a:latin typeface="Nunito"/>
                <a:ea typeface="Nunito"/>
                <a:cs typeface="Nunito"/>
                <a:sym typeface="Nunito"/>
              </a:rPr>
              <a:t>: 	La </a:t>
            </a:r>
            <a:r>
              <a:rPr lang="es">
                <a:solidFill>
                  <a:srgbClr val="595959"/>
                </a:solidFill>
                <a:latin typeface="Nunito"/>
                <a:ea typeface="Nunito"/>
                <a:cs typeface="Nunito"/>
                <a:sym typeface="Nunito"/>
              </a:rPr>
              <a:t>función</a:t>
            </a:r>
            <a:r>
              <a:rPr lang="es">
                <a:solidFill>
                  <a:srgbClr val="595959"/>
                </a:solidFill>
                <a:latin typeface="Nunito"/>
                <a:ea typeface="Nunito"/>
                <a:cs typeface="Nunito"/>
                <a:sym typeface="Nunito"/>
              </a:rPr>
              <a:t> logaritmo solo puede tomar como input valores mayores a 0</a:t>
            </a:r>
            <a:endParaRPr>
              <a:solidFill>
                <a:srgbClr val="595959"/>
              </a:solidFill>
              <a:latin typeface="Nunito"/>
              <a:ea typeface="Nunito"/>
              <a:cs typeface="Nunito"/>
              <a:sym typeface="Nunito"/>
            </a:endParaRPr>
          </a:p>
        </p:txBody>
      </p:sp>
      <p:pic>
        <p:nvPicPr>
          <p:cNvPr id="679" name="Google Shape;679;gb81ac3e375_0_32"/>
          <p:cNvPicPr preferRelativeResize="0"/>
          <p:nvPr/>
        </p:nvPicPr>
        <p:blipFill>
          <a:blip r:embed="rId7">
            <a:alphaModFix/>
          </a:blip>
          <a:stretch>
            <a:fillRect/>
          </a:stretch>
        </p:blipFill>
        <p:spPr>
          <a:xfrm>
            <a:off x="618746" y="4143304"/>
            <a:ext cx="554700" cy="554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e2d45587fc_1_53"/>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Otras transformaciones</a:t>
            </a:r>
            <a:endParaRPr sz="2700">
              <a:solidFill>
                <a:srgbClr val="F59410"/>
              </a:solidFill>
              <a:latin typeface="Montserrat ExtraLight"/>
              <a:ea typeface="Montserrat ExtraLight"/>
              <a:cs typeface="Montserrat ExtraLight"/>
              <a:sym typeface="Montserrat ExtraLight"/>
            </a:endParaRPr>
          </a:p>
        </p:txBody>
      </p:sp>
      <p:sp>
        <p:nvSpPr>
          <p:cNvPr id="685" name="Google Shape;685;ge2d45587fc_1_53"/>
          <p:cNvSpPr txBox="1"/>
          <p:nvPr/>
        </p:nvSpPr>
        <p:spPr>
          <a:xfrm>
            <a:off x="618750" y="988875"/>
            <a:ext cx="7854000" cy="14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95959"/>
                </a:solidFill>
                <a:latin typeface="Nunito"/>
                <a:ea typeface="Nunito"/>
                <a:cs typeface="Nunito"/>
                <a:sym typeface="Nunito"/>
              </a:rPr>
              <a:t>Transformaciones </a:t>
            </a:r>
            <a:r>
              <a:rPr b="1" lang="es">
                <a:solidFill>
                  <a:srgbClr val="595959"/>
                </a:solidFill>
                <a:latin typeface="Nunito"/>
                <a:ea typeface="Nunito"/>
                <a:cs typeface="Nunito"/>
                <a:sym typeface="Nunito"/>
              </a:rPr>
              <a:t>Polinómicas</a:t>
            </a:r>
            <a:endParaRPr b="1">
              <a:solidFill>
                <a:srgbClr val="595959"/>
              </a:solidFill>
              <a:latin typeface="Nunito"/>
              <a:ea typeface="Nunito"/>
              <a:cs typeface="Nunito"/>
              <a:sym typeface="Nunito"/>
            </a:endParaRPr>
          </a:p>
          <a:p>
            <a:pPr indent="0" lvl="0" marL="0" rtl="0" algn="l">
              <a:spcBef>
                <a:spcPts val="0"/>
              </a:spcBef>
              <a:spcAft>
                <a:spcPts val="0"/>
              </a:spcAft>
              <a:buNone/>
            </a:pPr>
            <a:r>
              <a:t/>
            </a:r>
            <a:endParaRPr b="1">
              <a:solidFill>
                <a:srgbClr val="595959"/>
              </a:solidFill>
              <a:latin typeface="Nunito"/>
              <a:ea typeface="Nunito"/>
              <a:cs typeface="Nunito"/>
              <a:sym typeface="Nunito"/>
            </a:endParaRPr>
          </a:p>
          <a:p>
            <a:pPr indent="0" lvl="0" marL="0" rtl="0" algn="l">
              <a:spcBef>
                <a:spcPts val="0"/>
              </a:spcBef>
              <a:spcAft>
                <a:spcPts val="0"/>
              </a:spcAft>
              <a:buNone/>
            </a:pPr>
            <a:r>
              <a:rPr lang="es">
                <a:solidFill>
                  <a:srgbClr val="595959"/>
                </a:solidFill>
                <a:latin typeface="Nunito"/>
                <a:ea typeface="Nunito"/>
                <a:cs typeface="Nunito"/>
                <a:sym typeface="Nunito"/>
              </a:rPr>
              <a:t>Consiste en elevar a la potencia que deseemos alguna variable categórica. Esto nos permite crear nuevas variables a partir de la existente. La transformación polinómica modifica la distribución de probabilidad de la variable separando las observaciones con valores bajos respecto de las que tienen valores altos. La separación incrementa con el valor del exponente</a:t>
            </a:r>
            <a:endParaRPr>
              <a:solidFill>
                <a:srgbClr val="595959"/>
              </a:solidFill>
              <a:latin typeface="Nunito"/>
              <a:ea typeface="Nunito"/>
              <a:cs typeface="Nunito"/>
              <a:sym typeface="Nunito"/>
            </a:endParaRPr>
          </a:p>
        </p:txBody>
      </p:sp>
      <p:sp>
        <p:nvSpPr>
          <p:cNvPr id="686" name="Google Shape;686;ge2d45587fc_1_53"/>
          <p:cNvSpPr txBox="1"/>
          <p:nvPr/>
        </p:nvSpPr>
        <p:spPr>
          <a:xfrm>
            <a:off x="878150" y="2827475"/>
            <a:ext cx="26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87" name="Google Shape;687;ge2d45587fc_1_53"/>
          <p:cNvPicPr preferRelativeResize="0"/>
          <p:nvPr/>
        </p:nvPicPr>
        <p:blipFill>
          <a:blip r:embed="rId3">
            <a:alphaModFix/>
          </a:blip>
          <a:stretch>
            <a:fillRect/>
          </a:stretch>
        </p:blipFill>
        <p:spPr>
          <a:xfrm>
            <a:off x="1910975" y="2459475"/>
            <a:ext cx="4372525" cy="594900"/>
          </a:xfrm>
          <a:prstGeom prst="rect">
            <a:avLst/>
          </a:prstGeom>
          <a:noFill/>
          <a:ln>
            <a:noFill/>
          </a:ln>
        </p:spPr>
      </p:pic>
      <p:sp>
        <p:nvSpPr>
          <p:cNvPr id="688" name="Google Shape;688;ge2d45587fc_1_53"/>
          <p:cNvSpPr txBox="1"/>
          <p:nvPr/>
        </p:nvSpPr>
        <p:spPr>
          <a:xfrm>
            <a:off x="618750" y="3054375"/>
            <a:ext cx="7854000" cy="14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95959"/>
                </a:solidFill>
                <a:latin typeface="Nunito"/>
                <a:ea typeface="Nunito"/>
                <a:cs typeface="Nunito"/>
                <a:sym typeface="Nunito"/>
              </a:rPr>
              <a:t>Interacción</a:t>
            </a:r>
            <a:endParaRPr b="1">
              <a:solidFill>
                <a:srgbClr val="595959"/>
              </a:solidFill>
              <a:latin typeface="Nunito"/>
              <a:ea typeface="Nunito"/>
              <a:cs typeface="Nunito"/>
              <a:sym typeface="Nunito"/>
            </a:endParaRPr>
          </a:p>
          <a:p>
            <a:pPr indent="0" lvl="0" marL="0" rtl="0" algn="l">
              <a:spcBef>
                <a:spcPts val="0"/>
              </a:spcBef>
              <a:spcAft>
                <a:spcPts val="0"/>
              </a:spcAft>
              <a:buNone/>
            </a:pPr>
            <a:r>
              <a:t/>
            </a:r>
            <a:endParaRPr b="1">
              <a:solidFill>
                <a:srgbClr val="595959"/>
              </a:solidFill>
              <a:latin typeface="Nunito"/>
              <a:ea typeface="Nunito"/>
              <a:cs typeface="Nunito"/>
              <a:sym typeface="Nunito"/>
            </a:endParaRPr>
          </a:p>
          <a:p>
            <a:pPr indent="0" lvl="0" marL="0" rtl="0" algn="l">
              <a:spcBef>
                <a:spcPts val="0"/>
              </a:spcBef>
              <a:spcAft>
                <a:spcPts val="0"/>
              </a:spcAft>
              <a:buNone/>
            </a:pPr>
            <a:r>
              <a:rPr lang="es">
                <a:solidFill>
                  <a:srgbClr val="595959"/>
                </a:solidFill>
                <a:latin typeface="Nunito"/>
                <a:ea typeface="Nunito"/>
                <a:cs typeface="Nunito"/>
                <a:sym typeface="Nunito"/>
              </a:rPr>
              <a:t>En este caso generaremos una nueva variable a partir de dos de las que conforman el conjunto original de datos. Es posible, por ejemplo, realizar una multiplicación entre ellas</a:t>
            </a:r>
            <a:endParaRPr>
              <a:solidFill>
                <a:srgbClr val="595959"/>
              </a:solidFill>
              <a:latin typeface="Nunito"/>
              <a:ea typeface="Nunito"/>
              <a:cs typeface="Nunito"/>
              <a:sym typeface="Nunito"/>
            </a:endParaRPr>
          </a:p>
        </p:txBody>
      </p:sp>
      <p:pic>
        <p:nvPicPr>
          <p:cNvPr id="689" name="Google Shape;689;ge2d45587fc_1_53"/>
          <p:cNvPicPr preferRelativeResize="0"/>
          <p:nvPr/>
        </p:nvPicPr>
        <p:blipFill>
          <a:blip r:embed="rId4">
            <a:alphaModFix/>
          </a:blip>
          <a:stretch>
            <a:fillRect/>
          </a:stretch>
        </p:blipFill>
        <p:spPr>
          <a:xfrm>
            <a:off x="1515963" y="4084863"/>
            <a:ext cx="5162550" cy="809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b81ac3e375_0_37"/>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One-hot-encoding</a:t>
            </a:r>
            <a:endParaRPr sz="2700">
              <a:solidFill>
                <a:srgbClr val="F59410"/>
              </a:solidFill>
              <a:latin typeface="Montserrat ExtraLight"/>
              <a:ea typeface="Montserrat ExtraLight"/>
              <a:cs typeface="Montserrat ExtraLight"/>
              <a:sym typeface="Montserrat ExtraLight"/>
            </a:endParaRPr>
          </a:p>
        </p:txBody>
      </p:sp>
      <p:sp>
        <p:nvSpPr>
          <p:cNvPr id="695" name="Google Shape;695;gb81ac3e375_0_37"/>
          <p:cNvSpPr txBox="1"/>
          <p:nvPr/>
        </p:nvSpPr>
        <p:spPr>
          <a:xfrm>
            <a:off x="618750" y="988875"/>
            <a:ext cx="78540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Dada una variable </a:t>
            </a:r>
            <a:r>
              <a:rPr lang="es">
                <a:solidFill>
                  <a:srgbClr val="595959"/>
                </a:solidFill>
                <a:latin typeface="Nunito"/>
                <a:ea typeface="Nunito"/>
                <a:cs typeface="Nunito"/>
                <a:sym typeface="Nunito"/>
              </a:rPr>
              <a:t>categórica</a:t>
            </a:r>
            <a:r>
              <a:rPr lang="es">
                <a:solidFill>
                  <a:srgbClr val="595959"/>
                </a:solidFill>
                <a:latin typeface="Nunito"/>
                <a:ea typeface="Nunito"/>
                <a:cs typeface="Nunito"/>
                <a:sym typeface="Nunito"/>
              </a:rPr>
              <a:t> con N filas y M </a:t>
            </a:r>
            <a:r>
              <a:rPr lang="es">
                <a:solidFill>
                  <a:srgbClr val="595959"/>
                </a:solidFill>
                <a:latin typeface="Nunito"/>
                <a:ea typeface="Nunito"/>
                <a:cs typeface="Nunito"/>
                <a:sym typeface="Nunito"/>
              </a:rPr>
              <a:t>categorías, mediante el </a:t>
            </a:r>
            <a:r>
              <a:rPr b="1" lang="es">
                <a:solidFill>
                  <a:srgbClr val="595959"/>
                </a:solidFill>
                <a:latin typeface="Nunito"/>
                <a:ea typeface="Nunito"/>
                <a:cs typeface="Nunito"/>
                <a:sym typeface="Nunito"/>
              </a:rPr>
              <a:t>One-hot-encoding </a:t>
            </a:r>
            <a:r>
              <a:rPr lang="es">
                <a:solidFill>
                  <a:srgbClr val="595959"/>
                </a:solidFill>
                <a:latin typeface="Nunito"/>
                <a:ea typeface="Nunito"/>
                <a:cs typeface="Nunito"/>
                <a:sym typeface="Nunito"/>
              </a:rPr>
              <a:t>la variable se va a expresar como una matriz de N filas por M columnas (NxM). En donde cada columna representa una de las categorías de la variable original y están codificadas con los valores 1 y 0.</a:t>
            </a:r>
            <a:endParaRPr>
              <a:solidFill>
                <a:srgbClr val="595959"/>
              </a:solidFill>
              <a:latin typeface="Nunito"/>
              <a:ea typeface="Nunito"/>
              <a:cs typeface="Nunito"/>
              <a:sym typeface="Nunito"/>
            </a:endParaRPr>
          </a:p>
        </p:txBody>
      </p:sp>
      <p:grpSp>
        <p:nvGrpSpPr>
          <p:cNvPr id="696" name="Google Shape;696;gb81ac3e375_0_37"/>
          <p:cNvGrpSpPr/>
          <p:nvPr/>
        </p:nvGrpSpPr>
        <p:grpSpPr>
          <a:xfrm>
            <a:off x="508538" y="2116488"/>
            <a:ext cx="8126925" cy="1876425"/>
            <a:chOff x="789300" y="2116488"/>
            <a:chExt cx="8126925" cy="1876425"/>
          </a:xfrm>
        </p:grpSpPr>
        <p:pic>
          <p:nvPicPr>
            <p:cNvPr id="697" name="Google Shape;697;gb81ac3e375_0_37"/>
            <p:cNvPicPr preferRelativeResize="0"/>
            <p:nvPr/>
          </p:nvPicPr>
          <p:blipFill>
            <a:blip r:embed="rId3">
              <a:alphaModFix/>
            </a:blip>
            <a:stretch>
              <a:fillRect/>
            </a:stretch>
          </p:blipFill>
          <p:spPr>
            <a:xfrm>
              <a:off x="789300" y="2130775"/>
              <a:ext cx="2571750" cy="1847850"/>
            </a:xfrm>
            <a:prstGeom prst="rect">
              <a:avLst/>
            </a:prstGeom>
            <a:noFill/>
            <a:ln>
              <a:noFill/>
            </a:ln>
          </p:spPr>
        </p:pic>
        <p:pic>
          <p:nvPicPr>
            <p:cNvPr id="698" name="Google Shape;698;gb81ac3e375_0_37"/>
            <p:cNvPicPr preferRelativeResize="0"/>
            <p:nvPr/>
          </p:nvPicPr>
          <p:blipFill>
            <a:blip r:embed="rId4">
              <a:alphaModFix/>
            </a:blip>
            <a:stretch>
              <a:fillRect/>
            </a:stretch>
          </p:blipFill>
          <p:spPr>
            <a:xfrm>
              <a:off x="4410900" y="2116488"/>
              <a:ext cx="4505325" cy="1876425"/>
            </a:xfrm>
            <a:prstGeom prst="rect">
              <a:avLst/>
            </a:prstGeom>
            <a:noFill/>
            <a:ln>
              <a:noFill/>
            </a:ln>
          </p:spPr>
        </p:pic>
        <p:sp>
          <p:nvSpPr>
            <p:cNvPr id="699" name="Google Shape;699;gb81ac3e375_0_37"/>
            <p:cNvSpPr/>
            <p:nvPr/>
          </p:nvSpPr>
          <p:spPr>
            <a:xfrm>
              <a:off x="3485475" y="2914325"/>
              <a:ext cx="801000" cy="453600"/>
            </a:xfrm>
            <a:prstGeom prst="rightArrow">
              <a:avLst>
                <a:gd fmla="val 50000" name="adj1"/>
                <a:gd fmla="val 50000" name="adj2"/>
              </a:avLst>
            </a:prstGeom>
            <a:solidFill>
              <a:schemeClr val="accent1"/>
            </a:solidFill>
            <a:ln cap="flat" cmpd="sng" w="9525">
              <a:solidFill>
                <a:srgbClr val="F5941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0" name="Google Shape;700;gb81ac3e375_0_37"/>
          <p:cNvPicPr preferRelativeResize="0"/>
          <p:nvPr/>
        </p:nvPicPr>
        <p:blipFill>
          <a:blip r:embed="rId5">
            <a:alphaModFix/>
          </a:blip>
          <a:stretch>
            <a:fillRect/>
          </a:stretch>
        </p:blipFill>
        <p:spPr>
          <a:xfrm>
            <a:off x="4238013" y="234275"/>
            <a:ext cx="668000" cy="66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b81ac3e375_0_42"/>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Agrupación - Group By</a:t>
            </a:r>
            <a:endParaRPr sz="2700">
              <a:solidFill>
                <a:srgbClr val="F59410"/>
              </a:solidFill>
              <a:latin typeface="Montserrat ExtraLight"/>
              <a:ea typeface="Montserrat ExtraLight"/>
              <a:cs typeface="Montserrat ExtraLight"/>
              <a:sym typeface="Montserrat ExtraLight"/>
            </a:endParaRPr>
          </a:p>
        </p:txBody>
      </p:sp>
      <p:sp>
        <p:nvSpPr>
          <p:cNvPr id="706" name="Google Shape;706;gb81ac3e375_0_42"/>
          <p:cNvSpPr txBox="1"/>
          <p:nvPr/>
        </p:nvSpPr>
        <p:spPr>
          <a:xfrm>
            <a:off x="618750" y="988875"/>
            <a:ext cx="7854000" cy="14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Mediante la </a:t>
            </a:r>
            <a:r>
              <a:rPr b="1" lang="es">
                <a:solidFill>
                  <a:srgbClr val="595959"/>
                </a:solidFill>
                <a:latin typeface="Nunito"/>
                <a:ea typeface="Nunito"/>
                <a:cs typeface="Nunito"/>
                <a:sym typeface="Nunito"/>
              </a:rPr>
              <a:t>agrupación</a:t>
            </a:r>
            <a:r>
              <a:rPr lang="es">
                <a:solidFill>
                  <a:srgbClr val="595959"/>
                </a:solidFill>
                <a:latin typeface="Nunito"/>
                <a:ea typeface="Nunito"/>
                <a:cs typeface="Nunito"/>
                <a:sym typeface="Nunito"/>
              </a:rPr>
              <a:t> se puede  generar nuevas variables resumiendo de la información de distintas observaciones y agrupandolas según algún criterio que surte a partir de otra/otras variables. Usualmente es utilizado para las variables numéricas y las medidas de resumen más usuales son:</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i="1" lang="es">
                <a:solidFill>
                  <a:srgbClr val="595959"/>
                </a:solidFill>
                <a:latin typeface="Nunito"/>
                <a:ea typeface="Nunito"/>
                <a:cs typeface="Nunito"/>
                <a:sym typeface="Nunito"/>
              </a:rPr>
              <a:t>Media</a:t>
            </a:r>
            <a:endParaRPr i="1">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Máximo</a:t>
            </a:r>
            <a:endParaRPr>
              <a:solidFill>
                <a:srgbClr val="595959"/>
              </a:solidFill>
              <a:latin typeface="Nunito"/>
              <a:ea typeface="Nunito"/>
              <a:cs typeface="Nunito"/>
              <a:sym typeface="Nunito"/>
            </a:endParaRPr>
          </a:p>
        </p:txBody>
      </p:sp>
      <p:sp>
        <p:nvSpPr>
          <p:cNvPr id="707" name="Google Shape;707;gb81ac3e375_0_42"/>
          <p:cNvSpPr txBox="1"/>
          <p:nvPr/>
        </p:nvSpPr>
        <p:spPr>
          <a:xfrm>
            <a:off x="2007225" y="1862475"/>
            <a:ext cx="3000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Nunito"/>
              <a:buChar char="●"/>
            </a:pPr>
            <a:r>
              <a:rPr lang="es">
                <a:solidFill>
                  <a:schemeClr val="dk2"/>
                </a:solidFill>
                <a:latin typeface="Nunito"/>
                <a:ea typeface="Nunito"/>
                <a:cs typeface="Nunito"/>
                <a:sym typeface="Nunito"/>
              </a:rPr>
              <a:t>Mínimo</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s">
                <a:solidFill>
                  <a:schemeClr val="dk2"/>
                </a:solidFill>
                <a:latin typeface="Nunito"/>
                <a:ea typeface="Nunito"/>
                <a:cs typeface="Nunito"/>
                <a:sym typeface="Nunito"/>
              </a:rPr>
              <a:t>Suma </a:t>
            </a:r>
            <a:endParaRPr/>
          </a:p>
        </p:txBody>
      </p:sp>
      <p:graphicFrame>
        <p:nvGraphicFramePr>
          <p:cNvPr id="708" name="Google Shape;708;gb81ac3e375_0_42"/>
          <p:cNvGraphicFramePr/>
          <p:nvPr/>
        </p:nvGraphicFramePr>
        <p:xfrm>
          <a:off x="5305550" y="3377675"/>
          <a:ext cx="3000000" cy="3000000"/>
        </p:xfrm>
        <a:graphic>
          <a:graphicData uri="http://schemas.openxmlformats.org/drawingml/2006/table">
            <a:tbl>
              <a:tblPr>
                <a:noFill/>
                <a:tableStyleId>{419BCC69-A68A-4FCF-A3A8-B525848A9DB8}</a:tableStyleId>
              </a:tblPr>
              <a:tblGrid>
                <a:gridCol w="657225"/>
                <a:gridCol w="1924050"/>
              </a:tblGrid>
              <a:tr h="247650">
                <a:tc>
                  <a:txBody>
                    <a:bodyPr/>
                    <a:lstStyle/>
                    <a:p>
                      <a:pPr indent="0" lvl="0" marL="0" rtl="0" algn="ctr">
                        <a:lnSpc>
                          <a:spcPct val="115000"/>
                        </a:lnSpc>
                        <a:spcBef>
                          <a:spcPts val="0"/>
                        </a:spcBef>
                        <a:spcAft>
                          <a:spcPts val="0"/>
                        </a:spcAft>
                        <a:buNone/>
                      </a:pPr>
                      <a:r>
                        <a:rPr b="1" lang="es" sz="1100"/>
                        <a:t>Posición</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 sz="1100"/>
                        <a:t>Salario Promedio</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28600">
                <a:tc>
                  <a:txBody>
                    <a:bodyPr/>
                    <a:lstStyle/>
                    <a:p>
                      <a:pPr indent="0" lvl="0" marL="0" rtl="0" algn="ctr">
                        <a:lnSpc>
                          <a:spcPct val="115000"/>
                        </a:lnSpc>
                        <a:spcBef>
                          <a:spcPts val="0"/>
                        </a:spcBef>
                        <a:spcAft>
                          <a:spcPts val="0"/>
                        </a:spcAft>
                        <a:buNone/>
                      </a:pPr>
                      <a:r>
                        <a:rPr lang="es"/>
                        <a:t>PG</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s" sz="1100">
                          <a:solidFill>
                            <a:srgbClr val="666666"/>
                          </a:solidFill>
                        </a:rPr>
                        <a:t>(100.000+75.000)/2</a:t>
                      </a:r>
                      <a:r>
                        <a:rPr lang="es" sz="1100">
                          <a:solidFill>
                            <a:srgbClr val="999999"/>
                          </a:solidFill>
                        </a:rPr>
                        <a:t> </a:t>
                      </a:r>
                      <a:r>
                        <a:rPr b="1" lang="es" sz="1100"/>
                        <a:t>87.500</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r>
              <a:tr h="228600">
                <a:tc>
                  <a:txBody>
                    <a:bodyPr/>
                    <a:lstStyle/>
                    <a:p>
                      <a:pPr indent="0" lvl="0" marL="0" rtl="0" algn="ctr">
                        <a:lnSpc>
                          <a:spcPct val="115000"/>
                        </a:lnSpc>
                        <a:spcBef>
                          <a:spcPts val="0"/>
                        </a:spcBef>
                        <a:spcAft>
                          <a:spcPts val="0"/>
                        </a:spcAft>
                        <a:buNone/>
                      </a:pPr>
                      <a:r>
                        <a:rPr lang="es"/>
                        <a:t>SG</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 sz="1100">
                          <a:solidFill>
                            <a:srgbClr val="999999"/>
                          </a:solidFill>
                        </a:rPr>
                        <a:t>(150.000+125.000)/2 </a:t>
                      </a:r>
                      <a:r>
                        <a:rPr b="1" lang="es" sz="1100"/>
                        <a:t>137.500</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228600">
                <a:tc>
                  <a:txBody>
                    <a:bodyPr/>
                    <a:lstStyle/>
                    <a:p>
                      <a:pPr indent="0" lvl="0" marL="0" rtl="0" algn="ctr">
                        <a:lnSpc>
                          <a:spcPct val="115000"/>
                        </a:lnSpc>
                        <a:spcBef>
                          <a:spcPts val="0"/>
                        </a:spcBef>
                        <a:spcAft>
                          <a:spcPts val="0"/>
                        </a:spcAft>
                        <a:buNone/>
                      </a:pPr>
                      <a:r>
                        <a:rPr lang="es"/>
                        <a:t>SF</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s" sz="1100">
                          <a:solidFill>
                            <a:srgbClr val="999999"/>
                          </a:solidFill>
                        </a:rPr>
                        <a:t>(25.000+50.000)/2</a:t>
                      </a:r>
                      <a:r>
                        <a:rPr lang="es" sz="1100">
                          <a:solidFill>
                            <a:srgbClr val="FFFFFF"/>
                          </a:solidFill>
                        </a:rPr>
                        <a:t> </a:t>
                      </a:r>
                      <a:r>
                        <a:rPr b="1" lang="es" sz="1100"/>
                        <a:t>37.500</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r>
            </a:tbl>
          </a:graphicData>
        </a:graphic>
      </p:graphicFrame>
      <p:cxnSp>
        <p:nvCxnSpPr>
          <p:cNvPr id="709" name="Google Shape;709;gb81ac3e375_0_42"/>
          <p:cNvCxnSpPr/>
          <p:nvPr/>
        </p:nvCxnSpPr>
        <p:spPr>
          <a:xfrm>
            <a:off x="3937250" y="3194175"/>
            <a:ext cx="1283400" cy="559800"/>
          </a:xfrm>
          <a:prstGeom prst="straightConnector1">
            <a:avLst/>
          </a:prstGeom>
          <a:noFill/>
          <a:ln cap="flat" cmpd="sng" w="19050">
            <a:solidFill>
              <a:srgbClr val="FFD966"/>
            </a:solidFill>
            <a:prstDash val="solid"/>
            <a:round/>
            <a:headEnd len="med" w="med" type="none"/>
            <a:tailEnd len="med" w="med" type="triangle"/>
          </a:ln>
        </p:spPr>
      </p:cxnSp>
      <p:graphicFrame>
        <p:nvGraphicFramePr>
          <p:cNvPr id="710" name="Google Shape;710;gb81ac3e375_0_42"/>
          <p:cNvGraphicFramePr/>
          <p:nvPr/>
        </p:nvGraphicFramePr>
        <p:xfrm>
          <a:off x="924400" y="2796525"/>
          <a:ext cx="3000000" cy="3000000"/>
        </p:xfrm>
        <a:graphic>
          <a:graphicData uri="http://schemas.openxmlformats.org/drawingml/2006/table">
            <a:tbl>
              <a:tblPr>
                <a:noFill/>
                <a:tableStyleId>{419BCC69-A68A-4FCF-A3A8-B525848A9DB8}</a:tableStyleId>
              </a:tblPr>
              <a:tblGrid>
                <a:gridCol w="952500"/>
                <a:gridCol w="952500"/>
                <a:gridCol w="952500"/>
              </a:tblGrid>
              <a:tr h="247650">
                <a:tc>
                  <a:txBody>
                    <a:bodyPr/>
                    <a:lstStyle/>
                    <a:p>
                      <a:pPr indent="0" lvl="0" marL="0" rtl="0" algn="ctr">
                        <a:lnSpc>
                          <a:spcPct val="115000"/>
                        </a:lnSpc>
                        <a:spcBef>
                          <a:spcPts val="0"/>
                        </a:spcBef>
                        <a:spcAft>
                          <a:spcPts val="0"/>
                        </a:spcAft>
                        <a:buNone/>
                      </a:pPr>
                      <a:r>
                        <a:rPr b="1" lang="es" sz="1100"/>
                        <a:t>Jugador</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 sz="1100"/>
                        <a:t>Posición</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 sz="1100"/>
                        <a:t>Salario</a:t>
                      </a:r>
                      <a:endParaRPr b="1" sz="1100"/>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28600">
                <a:tc>
                  <a:txBody>
                    <a:bodyPr/>
                    <a:lstStyle/>
                    <a:p>
                      <a:pPr indent="0" lvl="0" marL="0" rtl="0" algn="ctr">
                        <a:lnSpc>
                          <a:spcPct val="115000"/>
                        </a:lnSpc>
                        <a:spcBef>
                          <a:spcPts val="0"/>
                        </a:spcBef>
                        <a:spcAft>
                          <a:spcPts val="0"/>
                        </a:spcAft>
                        <a:buNone/>
                      </a:pPr>
                      <a:r>
                        <a:rPr lang="es"/>
                        <a:t>1</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s"/>
                        <a:t>PG</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s"/>
                        <a:t>100.000</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r>
              <a:tr h="228600">
                <a:tc>
                  <a:txBody>
                    <a:bodyPr/>
                    <a:lstStyle/>
                    <a:p>
                      <a:pPr indent="0" lvl="0" marL="0" rtl="0" algn="ctr">
                        <a:lnSpc>
                          <a:spcPct val="115000"/>
                        </a:lnSpc>
                        <a:spcBef>
                          <a:spcPts val="0"/>
                        </a:spcBef>
                        <a:spcAft>
                          <a:spcPts val="0"/>
                        </a:spcAft>
                        <a:buNone/>
                      </a:pPr>
                      <a:r>
                        <a:rPr lang="es"/>
                        <a:t>2</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
                        <a:t>SG</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
                        <a:t>150.000</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228600">
                <a:tc>
                  <a:txBody>
                    <a:bodyPr/>
                    <a:lstStyle/>
                    <a:p>
                      <a:pPr indent="0" lvl="0" marL="0" rtl="0" algn="ctr">
                        <a:lnSpc>
                          <a:spcPct val="115000"/>
                        </a:lnSpc>
                        <a:spcBef>
                          <a:spcPts val="0"/>
                        </a:spcBef>
                        <a:spcAft>
                          <a:spcPts val="0"/>
                        </a:spcAft>
                        <a:buNone/>
                      </a:pPr>
                      <a:r>
                        <a:rPr lang="es"/>
                        <a:t>3</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s"/>
                        <a:t>SF</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s"/>
                        <a:t>25.000</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r>
              <a:tr h="228600">
                <a:tc>
                  <a:txBody>
                    <a:bodyPr/>
                    <a:lstStyle/>
                    <a:p>
                      <a:pPr indent="0" lvl="0" marL="0" rtl="0" algn="ctr">
                        <a:lnSpc>
                          <a:spcPct val="115000"/>
                        </a:lnSpc>
                        <a:spcBef>
                          <a:spcPts val="0"/>
                        </a:spcBef>
                        <a:spcAft>
                          <a:spcPts val="0"/>
                        </a:spcAft>
                        <a:buNone/>
                      </a:pPr>
                      <a:r>
                        <a:rPr lang="es"/>
                        <a:t>4</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s"/>
                        <a:t>PG</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s"/>
                        <a:t>75.000</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2CC"/>
                    </a:solidFill>
                  </a:tcPr>
                </a:tc>
              </a:tr>
              <a:tr h="228600">
                <a:tc>
                  <a:txBody>
                    <a:bodyPr/>
                    <a:lstStyle/>
                    <a:p>
                      <a:pPr indent="0" lvl="0" marL="0" rtl="0" algn="ctr">
                        <a:lnSpc>
                          <a:spcPct val="115000"/>
                        </a:lnSpc>
                        <a:spcBef>
                          <a:spcPts val="0"/>
                        </a:spcBef>
                        <a:spcAft>
                          <a:spcPts val="0"/>
                        </a:spcAft>
                        <a:buNone/>
                      </a:pPr>
                      <a:r>
                        <a:rPr lang="es"/>
                        <a:t>5</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
                        <a:t>SG</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
                        <a:t>125.000</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228600">
                <a:tc>
                  <a:txBody>
                    <a:bodyPr/>
                    <a:lstStyle/>
                    <a:p>
                      <a:pPr indent="0" lvl="0" marL="0" rtl="0" algn="ctr">
                        <a:lnSpc>
                          <a:spcPct val="115000"/>
                        </a:lnSpc>
                        <a:spcBef>
                          <a:spcPts val="0"/>
                        </a:spcBef>
                        <a:spcAft>
                          <a:spcPts val="0"/>
                        </a:spcAft>
                        <a:buNone/>
                      </a:pPr>
                      <a:r>
                        <a:rPr lang="es"/>
                        <a:t>6</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s"/>
                        <a:t>SF</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s"/>
                        <a:t>50.000</a:t>
                      </a:r>
                      <a:endParaRPr/>
                    </a:p>
                  </a:txBody>
                  <a:tcPr marT="19050" marB="19050" marR="28575" marL="2857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r>
            </a:tbl>
          </a:graphicData>
        </a:graphic>
      </p:graphicFrame>
      <p:cxnSp>
        <p:nvCxnSpPr>
          <p:cNvPr id="711" name="Google Shape;711;gb81ac3e375_0_42"/>
          <p:cNvCxnSpPr/>
          <p:nvPr/>
        </p:nvCxnSpPr>
        <p:spPr>
          <a:xfrm flipH="1" rot="10800000">
            <a:off x="3781900" y="3792400"/>
            <a:ext cx="1438800" cy="191100"/>
          </a:xfrm>
          <a:prstGeom prst="straightConnector1">
            <a:avLst/>
          </a:prstGeom>
          <a:noFill/>
          <a:ln cap="flat" cmpd="sng" w="19050">
            <a:solidFill>
              <a:srgbClr val="FFD966"/>
            </a:solidFill>
            <a:prstDash val="solid"/>
            <a:round/>
            <a:headEnd len="med" w="med" type="none"/>
            <a:tailEnd len="med" w="med" type="triangle"/>
          </a:ln>
        </p:spPr>
      </p:cxnSp>
      <p:cxnSp>
        <p:nvCxnSpPr>
          <p:cNvPr id="712" name="Google Shape;712;gb81ac3e375_0_42"/>
          <p:cNvCxnSpPr/>
          <p:nvPr/>
        </p:nvCxnSpPr>
        <p:spPr>
          <a:xfrm>
            <a:off x="3784850" y="3422775"/>
            <a:ext cx="1455300" cy="630300"/>
          </a:xfrm>
          <a:prstGeom prst="straightConnector1">
            <a:avLst/>
          </a:prstGeom>
          <a:noFill/>
          <a:ln cap="flat" cmpd="sng" w="19050">
            <a:solidFill>
              <a:srgbClr val="93C47D"/>
            </a:solidFill>
            <a:prstDash val="solid"/>
            <a:round/>
            <a:headEnd len="med" w="med" type="none"/>
            <a:tailEnd len="med" w="med" type="triangle"/>
          </a:ln>
        </p:spPr>
      </p:cxnSp>
      <p:cxnSp>
        <p:nvCxnSpPr>
          <p:cNvPr id="713" name="Google Shape;713;gb81ac3e375_0_42"/>
          <p:cNvCxnSpPr/>
          <p:nvPr/>
        </p:nvCxnSpPr>
        <p:spPr>
          <a:xfrm flipH="1" rot="10800000">
            <a:off x="3784850" y="4081875"/>
            <a:ext cx="1455300" cy="255300"/>
          </a:xfrm>
          <a:prstGeom prst="straightConnector1">
            <a:avLst/>
          </a:prstGeom>
          <a:noFill/>
          <a:ln cap="flat" cmpd="sng" w="19050">
            <a:solidFill>
              <a:srgbClr val="93C47D"/>
            </a:solidFill>
            <a:prstDash val="solid"/>
            <a:round/>
            <a:headEnd len="med" w="med" type="none"/>
            <a:tailEnd len="med" w="med" type="triangle"/>
          </a:ln>
        </p:spPr>
      </p:cxnSp>
      <p:cxnSp>
        <p:nvCxnSpPr>
          <p:cNvPr id="714" name="Google Shape;714;gb81ac3e375_0_42"/>
          <p:cNvCxnSpPr/>
          <p:nvPr/>
        </p:nvCxnSpPr>
        <p:spPr>
          <a:xfrm flipH="1" rot="10800000">
            <a:off x="3784850" y="4342575"/>
            <a:ext cx="1503300" cy="299400"/>
          </a:xfrm>
          <a:prstGeom prst="straightConnector1">
            <a:avLst/>
          </a:prstGeom>
          <a:noFill/>
          <a:ln cap="flat" cmpd="sng" w="19050">
            <a:solidFill>
              <a:srgbClr val="CC4125"/>
            </a:solidFill>
            <a:prstDash val="solid"/>
            <a:round/>
            <a:headEnd len="med" w="med" type="none"/>
            <a:tailEnd len="med" w="med" type="triangle"/>
          </a:ln>
        </p:spPr>
      </p:cxnSp>
      <p:cxnSp>
        <p:nvCxnSpPr>
          <p:cNvPr id="715" name="Google Shape;715;gb81ac3e375_0_42"/>
          <p:cNvCxnSpPr/>
          <p:nvPr/>
        </p:nvCxnSpPr>
        <p:spPr>
          <a:xfrm>
            <a:off x="3784850" y="3727575"/>
            <a:ext cx="1522800" cy="576300"/>
          </a:xfrm>
          <a:prstGeom prst="straightConnector1">
            <a:avLst/>
          </a:prstGeom>
          <a:noFill/>
          <a:ln cap="flat" cmpd="sng" w="19050">
            <a:solidFill>
              <a:srgbClr val="CC4125"/>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e0b7b4ce30_0_59"/>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Escalado de Datos</a:t>
            </a:r>
            <a:endParaRPr sz="2700">
              <a:solidFill>
                <a:srgbClr val="F59410"/>
              </a:solidFill>
              <a:latin typeface="Montserrat ExtraLight"/>
              <a:ea typeface="Montserrat ExtraLight"/>
              <a:cs typeface="Montserrat ExtraLight"/>
              <a:sym typeface="Montserrat ExtraLight"/>
            </a:endParaRPr>
          </a:p>
        </p:txBody>
      </p:sp>
      <p:sp>
        <p:nvSpPr>
          <p:cNvPr id="721" name="Google Shape;721;ge0b7b4ce30_0_59"/>
          <p:cNvSpPr txBox="1"/>
          <p:nvPr/>
        </p:nvSpPr>
        <p:spPr>
          <a:xfrm>
            <a:off x="551175" y="1009175"/>
            <a:ext cx="79698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Hay ciertos algoritmos que se ven severamente afectados por la diferencia en escala de las variables (Ej Altura vs Salario). Para esto es necesario reescalar las variables para que todas </a:t>
            </a:r>
            <a:r>
              <a:rPr lang="es">
                <a:solidFill>
                  <a:srgbClr val="595959"/>
                </a:solidFill>
                <a:latin typeface="Nunito"/>
                <a:ea typeface="Nunito"/>
                <a:cs typeface="Nunito"/>
                <a:sym typeface="Nunito"/>
              </a:rPr>
              <a:t>estén</a:t>
            </a:r>
            <a:r>
              <a:rPr lang="es">
                <a:solidFill>
                  <a:srgbClr val="595959"/>
                </a:solidFill>
                <a:latin typeface="Nunito"/>
                <a:ea typeface="Nunito"/>
                <a:cs typeface="Nunito"/>
                <a:sym typeface="Nunito"/>
              </a:rPr>
              <a:t> en el mismo orden de magnitud</a:t>
            </a:r>
            <a:endParaRPr>
              <a:solidFill>
                <a:srgbClr val="595959"/>
              </a:solidFill>
              <a:latin typeface="Nunito"/>
              <a:ea typeface="Nunito"/>
              <a:cs typeface="Nunito"/>
              <a:sym typeface="Nunito"/>
            </a:endParaRPr>
          </a:p>
        </p:txBody>
      </p:sp>
      <p:sp>
        <p:nvSpPr>
          <p:cNvPr id="722" name="Google Shape;722;ge0b7b4ce30_0_59"/>
          <p:cNvSpPr/>
          <p:nvPr/>
        </p:nvSpPr>
        <p:spPr>
          <a:xfrm>
            <a:off x="720875" y="1806200"/>
            <a:ext cx="3705600" cy="656100"/>
          </a:xfrm>
          <a:prstGeom prst="roundRect">
            <a:avLst>
              <a:gd fmla="val 16667" name="adj"/>
            </a:avLst>
          </a:prstGeom>
          <a:solidFill>
            <a:srgbClr val="FBB4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Normalización</a:t>
            </a:r>
            <a:endParaRPr b="1" sz="2400">
              <a:solidFill>
                <a:schemeClr val="lt1"/>
              </a:solidFill>
              <a:latin typeface="Nunito"/>
              <a:ea typeface="Nunito"/>
              <a:cs typeface="Nunito"/>
              <a:sym typeface="Nunito"/>
            </a:endParaRPr>
          </a:p>
        </p:txBody>
      </p:sp>
      <p:sp>
        <p:nvSpPr>
          <p:cNvPr id="723" name="Google Shape;723;ge0b7b4ce30_0_59"/>
          <p:cNvSpPr/>
          <p:nvPr/>
        </p:nvSpPr>
        <p:spPr>
          <a:xfrm>
            <a:off x="4771775" y="1806200"/>
            <a:ext cx="3705600" cy="656100"/>
          </a:xfrm>
          <a:prstGeom prst="roundRect">
            <a:avLst>
              <a:gd fmla="val 16667" name="adj"/>
            </a:avLst>
          </a:prstGeom>
          <a:solidFill>
            <a:srgbClr val="FBB4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Estandarización</a:t>
            </a:r>
            <a:endParaRPr b="1" sz="2400">
              <a:solidFill>
                <a:schemeClr val="lt1"/>
              </a:solidFill>
              <a:latin typeface="Nunito"/>
              <a:ea typeface="Nunito"/>
              <a:cs typeface="Nunito"/>
              <a:sym typeface="Nunito"/>
            </a:endParaRPr>
          </a:p>
        </p:txBody>
      </p:sp>
      <p:sp>
        <p:nvSpPr>
          <p:cNvPr id="724" name="Google Shape;724;ge0b7b4ce30_0_59"/>
          <p:cNvSpPr/>
          <p:nvPr/>
        </p:nvSpPr>
        <p:spPr>
          <a:xfrm>
            <a:off x="786425" y="2621525"/>
            <a:ext cx="3705600" cy="2369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
        <p:nvSpPr>
          <p:cNvPr id="725" name="Google Shape;725;ge0b7b4ce30_0_59"/>
          <p:cNvSpPr/>
          <p:nvPr/>
        </p:nvSpPr>
        <p:spPr>
          <a:xfrm>
            <a:off x="4815375" y="2621525"/>
            <a:ext cx="3705600" cy="2369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Nunito"/>
              <a:ea typeface="Nunito"/>
              <a:cs typeface="Nunito"/>
              <a:sym typeface="Nunito"/>
            </a:endParaRPr>
          </a:p>
        </p:txBody>
      </p:sp>
      <p:pic>
        <p:nvPicPr>
          <p:cNvPr id="726" name="Google Shape;726;ge0b7b4ce30_0_59"/>
          <p:cNvPicPr preferRelativeResize="0"/>
          <p:nvPr/>
        </p:nvPicPr>
        <p:blipFill>
          <a:blip r:embed="rId3">
            <a:alphaModFix/>
          </a:blip>
          <a:stretch>
            <a:fillRect/>
          </a:stretch>
        </p:blipFill>
        <p:spPr>
          <a:xfrm>
            <a:off x="1568475" y="2685725"/>
            <a:ext cx="2141501" cy="923400"/>
          </a:xfrm>
          <a:prstGeom prst="rect">
            <a:avLst/>
          </a:prstGeom>
          <a:noFill/>
          <a:ln cap="flat" cmpd="sng" w="9525">
            <a:solidFill>
              <a:schemeClr val="lt1"/>
            </a:solidFill>
            <a:prstDash val="solid"/>
            <a:round/>
            <a:headEnd len="sm" w="sm" type="none"/>
            <a:tailEnd len="sm" w="sm" type="none"/>
          </a:ln>
        </p:spPr>
      </p:pic>
      <p:sp>
        <p:nvSpPr>
          <p:cNvPr id="727" name="Google Shape;727;ge0b7b4ce30_0_59"/>
          <p:cNvSpPr txBox="1"/>
          <p:nvPr/>
        </p:nvSpPr>
        <p:spPr>
          <a:xfrm>
            <a:off x="874775" y="3609125"/>
            <a:ext cx="35289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595959"/>
              </a:buClr>
              <a:buSzPts val="1200"/>
              <a:buFont typeface="Nunito"/>
              <a:buChar char="●"/>
            </a:pPr>
            <a:r>
              <a:rPr lang="es" sz="1200">
                <a:solidFill>
                  <a:srgbClr val="595959"/>
                </a:solidFill>
                <a:latin typeface="Nunito"/>
                <a:ea typeface="Nunito"/>
                <a:cs typeface="Nunito"/>
                <a:sym typeface="Nunito"/>
              </a:rPr>
              <a:t>Escala los valores entre 0 y 1</a:t>
            </a:r>
            <a:endParaRPr sz="1200">
              <a:solidFill>
                <a:srgbClr val="595959"/>
              </a:solidFill>
              <a:latin typeface="Nunito"/>
              <a:ea typeface="Nunito"/>
              <a:cs typeface="Nunito"/>
              <a:sym typeface="Nunito"/>
            </a:endParaRPr>
          </a:p>
          <a:p>
            <a:pPr indent="-304800" lvl="0" marL="457200" marR="0" rtl="0" algn="l">
              <a:lnSpc>
                <a:spcPct val="100000"/>
              </a:lnSpc>
              <a:spcBef>
                <a:spcPts val="0"/>
              </a:spcBef>
              <a:spcAft>
                <a:spcPts val="0"/>
              </a:spcAft>
              <a:buClr>
                <a:srgbClr val="595959"/>
              </a:buClr>
              <a:buSzPts val="1200"/>
              <a:buFont typeface="Nunito"/>
              <a:buChar char="●"/>
            </a:pPr>
            <a:r>
              <a:rPr lang="es" sz="1200">
                <a:solidFill>
                  <a:srgbClr val="595959"/>
                </a:solidFill>
                <a:latin typeface="Nunito"/>
                <a:ea typeface="Nunito"/>
                <a:cs typeface="Nunito"/>
                <a:sym typeface="Nunito"/>
              </a:rPr>
              <a:t>No modifica la </a:t>
            </a:r>
            <a:r>
              <a:rPr lang="es" sz="1200">
                <a:solidFill>
                  <a:srgbClr val="595959"/>
                </a:solidFill>
                <a:latin typeface="Nunito"/>
                <a:ea typeface="Nunito"/>
                <a:cs typeface="Nunito"/>
                <a:sym typeface="Nunito"/>
              </a:rPr>
              <a:t>distribución</a:t>
            </a:r>
            <a:r>
              <a:rPr lang="es" sz="1200">
                <a:solidFill>
                  <a:srgbClr val="595959"/>
                </a:solidFill>
                <a:latin typeface="Nunito"/>
                <a:ea typeface="Nunito"/>
                <a:cs typeface="Nunito"/>
                <a:sym typeface="Nunito"/>
              </a:rPr>
              <a:t> de los datos</a:t>
            </a:r>
            <a:endParaRPr sz="1200">
              <a:solidFill>
                <a:srgbClr val="595959"/>
              </a:solidFill>
              <a:latin typeface="Nunito"/>
              <a:ea typeface="Nunito"/>
              <a:cs typeface="Nunito"/>
              <a:sym typeface="Nunito"/>
            </a:endParaRPr>
          </a:p>
          <a:p>
            <a:pPr indent="-304800" lvl="0" marL="457200" marR="0" rtl="0" algn="l">
              <a:lnSpc>
                <a:spcPct val="100000"/>
              </a:lnSpc>
              <a:spcBef>
                <a:spcPts val="0"/>
              </a:spcBef>
              <a:spcAft>
                <a:spcPts val="0"/>
              </a:spcAft>
              <a:buClr>
                <a:srgbClr val="595959"/>
              </a:buClr>
              <a:buSzPts val="1200"/>
              <a:buFont typeface="Nunito"/>
              <a:buChar char="●"/>
            </a:pPr>
            <a:r>
              <a:rPr lang="es" sz="1200">
                <a:solidFill>
                  <a:srgbClr val="595959"/>
                </a:solidFill>
                <a:latin typeface="Nunito"/>
                <a:ea typeface="Nunito"/>
                <a:cs typeface="Nunito"/>
                <a:sym typeface="Nunito"/>
              </a:rPr>
              <a:t>Amplifica la magnitud de los outliers debido a que baja de los </a:t>
            </a:r>
            <a:r>
              <a:rPr lang="es" sz="1200">
                <a:solidFill>
                  <a:srgbClr val="595959"/>
                </a:solidFill>
                <a:latin typeface="Nunito"/>
                <a:ea typeface="Nunito"/>
                <a:cs typeface="Nunito"/>
                <a:sym typeface="Nunito"/>
              </a:rPr>
              <a:t>desvíos</a:t>
            </a:r>
            <a:r>
              <a:rPr lang="es" sz="1200">
                <a:solidFill>
                  <a:srgbClr val="595959"/>
                </a:solidFill>
                <a:latin typeface="Nunito"/>
                <a:ea typeface="Nunito"/>
                <a:cs typeface="Nunito"/>
                <a:sym typeface="Nunito"/>
              </a:rPr>
              <a:t> standard</a:t>
            </a:r>
            <a:endParaRPr sz="1200">
              <a:solidFill>
                <a:srgbClr val="595959"/>
              </a:solidFill>
              <a:latin typeface="Nunito"/>
              <a:ea typeface="Nunito"/>
              <a:cs typeface="Nunito"/>
              <a:sym typeface="Nunito"/>
            </a:endParaRPr>
          </a:p>
        </p:txBody>
      </p:sp>
      <p:pic>
        <p:nvPicPr>
          <p:cNvPr id="728" name="Google Shape;728;ge0b7b4ce30_0_59"/>
          <p:cNvPicPr preferRelativeResize="0"/>
          <p:nvPr/>
        </p:nvPicPr>
        <p:blipFill>
          <a:blip r:embed="rId4">
            <a:alphaModFix/>
          </a:blip>
          <a:stretch>
            <a:fillRect/>
          </a:stretch>
        </p:blipFill>
        <p:spPr>
          <a:xfrm>
            <a:off x="6009213" y="2795238"/>
            <a:ext cx="1230721" cy="704375"/>
          </a:xfrm>
          <a:prstGeom prst="rect">
            <a:avLst/>
          </a:prstGeom>
          <a:noFill/>
          <a:ln cap="flat" cmpd="sng" w="9525">
            <a:solidFill>
              <a:schemeClr val="lt1"/>
            </a:solidFill>
            <a:prstDash val="solid"/>
            <a:round/>
            <a:headEnd len="sm" w="sm" type="none"/>
            <a:tailEnd len="sm" w="sm" type="none"/>
          </a:ln>
        </p:spPr>
      </p:pic>
      <p:sp>
        <p:nvSpPr>
          <p:cNvPr id="729" name="Google Shape;729;ge0b7b4ce30_0_59"/>
          <p:cNvSpPr txBox="1"/>
          <p:nvPr/>
        </p:nvSpPr>
        <p:spPr>
          <a:xfrm>
            <a:off x="4992075" y="3609125"/>
            <a:ext cx="35289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595959"/>
              </a:buClr>
              <a:buSzPts val="1200"/>
              <a:buFont typeface="Nunito"/>
              <a:buChar char="●"/>
            </a:pPr>
            <a:r>
              <a:rPr lang="es" sz="1200">
                <a:solidFill>
                  <a:srgbClr val="595959"/>
                </a:solidFill>
                <a:latin typeface="Nunito"/>
                <a:ea typeface="Nunito"/>
                <a:cs typeface="Nunito"/>
                <a:sym typeface="Nunito"/>
              </a:rPr>
              <a:t>Escala los valores a partir de la media (𝞵) y el </a:t>
            </a:r>
            <a:r>
              <a:rPr lang="es" sz="1200">
                <a:solidFill>
                  <a:srgbClr val="595959"/>
                </a:solidFill>
                <a:latin typeface="Nunito"/>
                <a:ea typeface="Nunito"/>
                <a:cs typeface="Nunito"/>
                <a:sym typeface="Nunito"/>
              </a:rPr>
              <a:t>desvío</a:t>
            </a:r>
            <a:r>
              <a:rPr lang="es" sz="1200">
                <a:solidFill>
                  <a:srgbClr val="595959"/>
                </a:solidFill>
                <a:latin typeface="Nunito"/>
                <a:ea typeface="Nunito"/>
                <a:cs typeface="Nunito"/>
                <a:sym typeface="Nunito"/>
              </a:rPr>
              <a:t> (𝝈) de la </a:t>
            </a:r>
            <a:r>
              <a:rPr lang="es" sz="1200">
                <a:solidFill>
                  <a:srgbClr val="595959"/>
                </a:solidFill>
                <a:latin typeface="Nunito"/>
                <a:ea typeface="Nunito"/>
                <a:cs typeface="Nunito"/>
                <a:sym typeface="Nunito"/>
              </a:rPr>
              <a:t>distribución</a:t>
            </a:r>
            <a:endParaRPr sz="1200">
              <a:solidFill>
                <a:srgbClr val="595959"/>
              </a:solidFill>
              <a:latin typeface="Nunito"/>
              <a:ea typeface="Nunito"/>
              <a:cs typeface="Nunito"/>
              <a:sym typeface="Nunito"/>
            </a:endParaRPr>
          </a:p>
          <a:p>
            <a:pPr indent="-304800" lvl="0" marL="457200" marR="0" rtl="0" algn="l">
              <a:lnSpc>
                <a:spcPct val="100000"/>
              </a:lnSpc>
              <a:spcBef>
                <a:spcPts val="0"/>
              </a:spcBef>
              <a:spcAft>
                <a:spcPts val="0"/>
              </a:spcAft>
              <a:buClr>
                <a:srgbClr val="595959"/>
              </a:buClr>
              <a:buSzPts val="1200"/>
              <a:buFont typeface="Nunito"/>
              <a:buChar char="●"/>
            </a:pPr>
            <a:r>
              <a:rPr lang="es" sz="1200">
                <a:solidFill>
                  <a:srgbClr val="595959"/>
                </a:solidFill>
                <a:latin typeface="Nunito"/>
                <a:ea typeface="Nunito"/>
                <a:cs typeface="Nunito"/>
                <a:sym typeface="Nunito"/>
              </a:rPr>
              <a:t>Suaviza el efecto de los outliers</a:t>
            </a:r>
            <a:endParaRPr sz="1200">
              <a:solidFill>
                <a:srgbClr val="595959"/>
              </a:solidFill>
              <a:latin typeface="Nunito"/>
              <a:ea typeface="Nunito"/>
              <a:cs typeface="Nunito"/>
              <a:sym typeface="Nunito"/>
            </a:endParaRPr>
          </a:p>
        </p:txBody>
      </p:sp>
      <p:pic>
        <p:nvPicPr>
          <p:cNvPr id="730" name="Google Shape;730;ge0b7b4ce30_0_59"/>
          <p:cNvPicPr preferRelativeResize="0"/>
          <p:nvPr/>
        </p:nvPicPr>
        <p:blipFill>
          <a:blip r:embed="rId5">
            <a:alphaModFix/>
          </a:blip>
          <a:stretch>
            <a:fillRect/>
          </a:stretch>
        </p:blipFill>
        <p:spPr>
          <a:xfrm>
            <a:off x="4064525" y="246175"/>
            <a:ext cx="656100" cy="656100"/>
          </a:xfrm>
          <a:prstGeom prst="rect">
            <a:avLst/>
          </a:prstGeom>
          <a:noFill/>
          <a:ln>
            <a:noFill/>
          </a:ln>
        </p:spPr>
      </p:pic>
      <p:pic>
        <p:nvPicPr>
          <p:cNvPr id="731" name="Google Shape;731;ge0b7b4ce30_0_59"/>
          <p:cNvPicPr preferRelativeResize="0"/>
          <p:nvPr/>
        </p:nvPicPr>
        <p:blipFill>
          <a:blip r:embed="rId5">
            <a:alphaModFix/>
          </a:blip>
          <a:stretch>
            <a:fillRect/>
          </a:stretch>
        </p:blipFill>
        <p:spPr>
          <a:xfrm>
            <a:off x="4430475" y="466475"/>
            <a:ext cx="435800" cy="435800"/>
          </a:xfrm>
          <a:prstGeom prst="rect">
            <a:avLst/>
          </a:prstGeom>
          <a:noFill/>
          <a:ln>
            <a:noFill/>
          </a:ln>
        </p:spPr>
      </p:pic>
      <p:pic>
        <p:nvPicPr>
          <p:cNvPr id="732" name="Google Shape;732;ge0b7b4ce30_0_59"/>
          <p:cNvPicPr preferRelativeResize="0"/>
          <p:nvPr/>
        </p:nvPicPr>
        <p:blipFill>
          <a:blip r:embed="rId6">
            <a:alphaModFix/>
          </a:blip>
          <a:stretch>
            <a:fillRect/>
          </a:stretch>
        </p:blipFill>
        <p:spPr>
          <a:xfrm>
            <a:off x="3661175" y="315088"/>
            <a:ext cx="518275" cy="518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b81ac3e375_0_113"/>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Fechas</a:t>
            </a:r>
            <a:endParaRPr sz="2700">
              <a:solidFill>
                <a:srgbClr val="F59410"/>
              </a:solidFill>
              <a:latin typeface="Montserrat ExtraLight"/>
              <a:ea typeface="Montserrat ExtraLight"/>
              <a:cs typeface="Montserrat ExtraLight"/>
              <a:sym typeface="Montserrat ExtraLight"/>
            </a:endParaRPr>
          </a:p>
        </p:txBody>
      </p:sp>
      <p:sp>
        <p:nvSpPr>
          <p:cNvPr id="738" name="Google Shape;738;gb81ac3e375_0_113"/>
          <p:cNvSpPr txBox="1"/>
          <p:nvPr/>
        </p:nvSpPr>
        <p:spPr>
          <a:xfrm>
            <a:off x="522225" y="1366250"/>
            <a:ext cx="7969800" cy="26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A partir de una columna que sea una fecha se pueden realizar al menos tres transformaciones que nos van a permitir extraer </a:t>
            </a:r>
            <a:r>
              <a:rPr lang="es">
                <a:solidFill>
                  <a:srgbClr val="595959"/>
                </a:solidFill>
                <a:latin typeface="Nunito"/>
                <a:ea typeface="Nunito"/>
                <a:cs typeface="Nunito"/>
                <a:sym typeface="Nunito"/>
              </a:rPr>
              <a:t>más</a:t>
            </a:r>
            <a:r>
              <a:rPr lang="es">
                <a:solidFill>
                  <a:srgbClr val="595959"/>
                </a:solidFill>
                <a:latin typeface="Nunito"/>
                <a:ea typeface="Nunito"/>
                <a:cs typeface="Nunito"/>
                <a:sym typeface="Nunito"/>
              </a:rPr>
              <a:t> </a:t>
            </a:r>
            <a:r>
              <a:rPr lang="es">
                <a:solidFill>
                  <a:srgbClr val="595959"/>
                </a:solidFill>
                <a:latin typeface="Nunito"/>
                <a:ea typeface="Nunito"/>
                <a:cs typeface="Nunito"/>
                <a:sym typeface="Nunito"/>
              </a:rPr>
              <a:t>información:</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Descomponer la fecha en sus distintos elementos y asignarlos a distintas variables. Por ejemplo se podría crear una columna para el </a:t>
            </a:r>
            <a:r>
              <a:rPr i="1" lang="es">
                <a:solidFill>
                  <a:srgbClr val="595959"/>
                </a:solidFill>
                <a:latin typeface="Nunito"/>
                <a:ea typeface="Nunito"/>
                <a:cs typeface="Nunito"/>
                <a:sym typeface="Nunito"/>
              </a:rPr>
              <a:t>dia, mes, año, hora, etc.</a:t>
            </a:r>
            <a:endParaRPr i="1">
              <a:solidFill>
                <a:srgbClr val="595959"/>
              </a:solidFill>
              <a:latin typeface="Nunito"/>
              <a:ea typeface="Nunito"/>
              <a:cs typeface="Nunito"/>
              <a:sym typeface="Nunito"/>
            </a:endParaRPr>
          </a:p>
          <a:p>
            <a:pPr indent="0" lvl="0" marL="0" rtl="0" algn="l">
              <a:spcBef>
                <a:spcPts val="0"/>
              </a:spcBef>
              <a:spcAft>
                <a:spcPts val="0"/>
              </a:spcAft>
              <a:buNone/>
            </a:pPr>
            <a:r>
              <a:t/>
            </a:r>
            <a:endParaRPr i="1">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Crear nuevas variables a partir de diferencias de tiempo y expresarlo en la unidad que se necesite (</a:t>
            </a:r>
            <a:r>
              <a:rPr lang="es">
                <a:solidFill>
                  <a:schemeClr val="dk2"/>
                </a:solidFill>
                <a:latin typeface="Nunito"/>
                <a:ea typeface="Nunito"/>
                <a:cs typeface="Nunito"/>
                <a:sym typeface="Nunito"/>
              </a:rPr>
              <a:t>año</a:t>
            </a:r>
            <a:r>
              <a:rPr lang="es">
                <a:solidFill>
                  <a:srgbClr val="595959"/>
                </a:solidFill>
                <a:latin typeface="Nunito"/>
                <a:ea typeface="Nunito"/>
                <a:cs typeface="Nunito"/>
                <a:sym typeface="Nunito"/>
              </a:rPr>
              <a:t>, días, etc.)</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Extraer features a partir de la fecha. El nombre del dia, si es alguna fecha especial del estilo feriado nacional, Navidad, etc., si es fin de semana o no, etc.</a:t>
            </a:r>
            <a:endParaRPr>
              <a:solidFill>
                <a:srgbClr val="595959"/>
              </a:solidFill>
              <a:latin typeface="Nunito"/>
              <a:ea typeface="Nunito"/>
              <a:cs typeface="Nunito"/>
              <a:sym typeface="Nunito"/>
            </a:endParaRPr>
          </a:p>
        </p:txBody>
      </p:sp>
      <p:pic>
        <p:nvPicPr>
          <p:cNvPr id="739" name="Google Shape;739;gb81ac3e375_0_113"/>
          <p:cNvPicPr preferRelativeResize="0"/>
          <p:nvPr/>
        </p:nvPicPr>
        <p:blipFill>
          <a:blip r:embed="rId3">
            <a:alphaModFix/>
          </a:blip>
          <a:stretch>
            <a:fillRect/>
          </a:stretch>
        </p:blipFill>
        <p:spPr>
          <a:xfrm>
            <a:off x="2142325" y="294825"/>
            <a:ext cx="607450" cy="607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gb81ac3e375_0_130"/>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745" name="Google Shape;745;gb81ac3e375_0_130"/>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Light"/>
                <a:ea typeface="Montserrat Light"/>
                <a:cs typeface="Montserrat Light"/>
                <a:sym typeface="Montserrat Light"/>
              </a:rPr>
              <a:t>Pipelines</a:t>
            </a:r>
            <a:endParaRPr sz="2600">
              <a:solidFill>
                <a:srgbClr val="FFFFFF"/>
              </a:solidFill>
              <a:latin typeface="Montserrat Light"/>
              <a:ea typeface="Montserrat Light"/>
              <a:cs typeface="Montserrat Light"/>
              <a:sym typeface="Montserrat Light"/>
            </a:endParaRPr>
          </a:p>
        </p:txBody>
      </p:sp>
      <p:sp>
        <p:nvSpPr>
          <p:cNvPr id="746" name="Google Shape;746;gb81ac3e375_0_130"/>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ExtraLight"/>
                <a:ea typeface="Montserrat ExtraLight"/>
                <a:cs typeface="Montserrat ExtraLight"/>
                <a:sym typeface="Montserrat ExtraLight"/>
              </a:rPr>
              <a:t>05</a:t>
            </a:r>
            <a:endParaRPr sz="7000">
              <a:solidFill>
                <a:srgbClr val="FFFFFF"/>
              </a:solidFill>
              <a:latin typeface="Montserrat ExtraLight"/>
              <a:ea typeface="Montserrat ExtraLight"/>
              <a:cs typeface="Montserrat ExtraLight"/>
              <a:sym typeface="Montserrat ExtraLight"/>
            </a:endParaRPr>
          </a:p>
        </p:txBody>
      </p:sp>
      <p:sp>
        <p:nvSpPr>
          <p:cNvPr id="747" name="Google Shape;747;gb81ac3e375_0_130"/>
          <p:cNvSpPr txBox="1"/>
          <p:nvPr/>
        </p:nvSpPr>
        <p:spPr>
          <a:xfrm>
            <a:off x="5190175" y="3528283"/>
            <a:ext cx="3246900" cy="4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latin typeface="Roboto Mono"/>
                <a:ea typeface="Roboto Mono"/>
                <a:cs typeface="Roboto Mono"/>
                <a:sym typeface="Roboto Mono"/>
              </a:rPr>
              <a:t>Algunas definiciones básicas</a:t>
            </a:r>
            <a:endParaRPr sz="1000">
              <a:solidFill>
                <a:srgbClr val="FFFFFF"/>
              </a:solidFill>
              <a:latin typeface="Roboto Mono"/>
              <a:ea typeface="Roboto Mono"/>
              <a:cs typeface="Roboto Mono"/>
              <a:sym typeface="Roboto Mono"/>
            </a:endParaRPr>
          </a:p>
        </p:txBody>
      </p:sp>
      <p:sp>
        <p:nvSpPr>
          <p:cNvPr id="748" name="Google Shape;748;gb81ac3e375_0_130"/>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e0b7b4ce30_0_44"/>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Pipelines</a:t>
            </a:r>
            <a:endParaRPr sz="2700">
              <a:solidFill>
                <a:srgbClr val="F59410"/>
              </a:solidFill>
              <a:latin typeface="Montserrat ExtraLight"/>
              <a:ea typeface="Montserrat ExtraLight"/>
              <a:cs typeface="Montserrat ExtraLight"/>
              <a:sym typeface="Montserrat ExtraLight"/>
            </a:endParaRPr>
          </a:p>
        </p:txBody>
      </p:sp>
      <p:sp>
        <p:nvSpPr>
          <p:cNvPr id="754" name="Google Shape;754;ge0b7b4ce30_0_44"/>
          <p:cNvSpPr txBox="1"/>
          <p:nvPr/>
        </p:nvSpPr>
        <p:spPr>
          <a:xfrm>
            <a:off x="647675" y="1118100"/>
            <a:ext cx="7246200" cy="3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De acuerdo a la </a:t>
            </a:r>
            <a:r>
              <a:rPr lang="es" u="sng">
                <a:solidFill>
                  <a:schemeClr val="hlink"/>
                </a:solidFill>
                <a:latin typeface="Nunito"/>
                <a:ea typeface="Nunito"/>
                <a:cs typeface="Nunito"/>
                <a:sym typeface="Nunito"/>
                <a:hlinkClick r:id="rId3"/>
              </a:rPr>
              <a:t>documentación</a:t>
            </a:r>
            <a:r>
              <a:rPr lang="es">
                <a:solidFill>
                  <a:srgbClr val="595959"/>
                </a:solidFill>
                <a:latin typeface="Nunito"/>
                <a:ea typeface="Nunito"/>
                <a:cs typeface="Nunito"/>
                <a:sym typeface="Nunito"/>
              </a:rPr>
              <a:t> de scikit learn un </a:t>
            </a:r>
            <a:r>
              <a:rPr b="1" lang="es">
                <a:solidFill>
                  <a:srgbClr val="595959"/>
                </a:solidFill>
                <a:latin typeface="Nunito"/>
                <a:ea typeface="Nunito"/>
                <a:cs typeface="Nunito"/>
                <a:sym typeface="Nunito"/>
              </a:rPr>
              <a:t>Pipeline</a:t>
            </a:r>
            <a:r>
              <a:rPr lang="es">
                <a:solidFill>
                  <a:srgbClr val="595959"/>
                </a:solidFill>
                <a:latin typeface="Nunito"/>
                <a:ea typeface="Nunito"/>
                <a:cs typeface="Nunito"/>
                <a:sym typeface="Nunito"/>
              </a:rPr>
              <a:t> es:</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rPr i="1" lang="es">
                <a:solidFill>
                  <a:srgbClr val="595959"/>
                </a:solidFill>
                <a:latin typeface="Nunito"/>
                <a:ea typeface="Nunito"/>
                <a:cs typeface="Nunito"/>
                <a:sym typeface="Nunito"/>
              </a:rPr>
              <a:t>‘Una lista de transformaciones aplicadas de forma secuencial sobre el estimador. Los pasos intermedios deben ser “transforms” es decir, implementan los </a:t>
            </a:r>
            <a:r>
              <a:rPr i="1" lang="es">
                <a:solidFill>
                  <a:srgbClr val="595959"/>
                </a:solidFill>
                <a:latin typeface="Nunito"/>
                <a:ea typeface="Nunito"/>
                <a:cs typeface="Nunito"/>
                <a:sym typeface="Nunito"/>
              </a:rPr>
              <a:t>métodos</a:t>
            </a:r>
            <a:r>
              <a:rPr i="1" lang="es">
                <a:solidFill>
                  <a:srgbClr val="595959"/>
                </a:solidFill>
                <a:latin typeface="Nunito"/>
                <a:ea typeface="Nunito"/>
                <a:cs typeface="Nunito"/>
                <a:sym typeface="Nunito"/>
              </a:rPr>
              <a:t> fit y transform. El estimador final </a:t>
            </a:r>
            <a:r>
              <a:rPr i="1" lang="es">
                <a:solidFill>
                  <a:srgbClr val="595959"/>
                </a:solidFill>
                <a:latin typeface="Nunito"/>
                <a:ea typeface="Nunito"/>
                <a:cs typeface="Nunito"/>
                <a:sym typeface="Nunito"/>
              </a:rPr>
              <a:t>sólo</a:t>
            </a:r>
            <a:r>
              <a:rPr i="1" lang="es">
                <a:solidFill>
                  <a:srgbClr val="595959"/>
                </a:solidFill>
                <a:latin typeface="Nunito"/>
                <a:ea typeface="Nunito"/>
                <a:cs typeface="Nunito"/>
                <a:sym typeface="Nunito"/>
              </a:rPr>
              <a:t> necesita implementar el fit’</a:t>
            </a:r>
            <a:endParaRPr i="1">
              <a:solidFill>
                <a:srgbClr val="595959"/>
              </a:solidFill>
              <a:latin typeface="Nunito"/>
              <a:ea typeface="Nunito"/>
              <a:cs typeface="Nunito"/>
              <a:sym typeface="Nunito"/>
            </a:endParaRPr>
          </a:p>
          <a:p>
            <a:pPr indent="0" lvl="0" marL="0" rtl="0" algn="l">
              <a:spcBef>
                <a:spcPts val="0"/>
              </a:spcBef>
              <a:spcAft>
                <a:spcPts val="0"/>
              </a:spcAft>
              <a:buNone/>
            </a:pPr>
            <a:r>
              <a:t/>
            </a:r>
            <a:endParaRPr i="1">
              <a:solidFill>
                <a:srgbClr val="595959"/>
              </a:solidFill>
              <a:latin typeface="Nunito"/>
              <a:ea typeface="Nunito"/>
              <a:cs typeface="Nunito"/>
              <a:sym typeface="Nunito"/>
            </a:endParaRPr>
          </a:p>
          <a:p>
            <a:pPr indent="0" lvl="0" marL="0" rtl="0" algn="l">
              <a:spcBef>
                <a:spcPts val="0"/>
              </a:spcBef>
              <a:spcAft>
                <a:spcPts val="0"/>
              </a:spcAft>
              <a:buNone/>
            </a:pPr>
            <a:r>
              <a:rPr b="1" lang="es">
                <a:solidFill>
                  <a:srgbClr val="595959"/>
                </a:solidFill>
                <a:latin typeface="Nunito"/>
                <a:ea typeface="Nunito"/>
                <a:cs typeface="Nunito"/>
                <a:sym typeface="Nunito"/>
              </a:rPr>
              <a:t>Beneficios</a:t>
            </a:r>
            <a:endParaRPr b="1">
              <a:solidFill>
                <a:srgbClr val="595959"/>
              </a:solidFill>
              <a:latin typeface="Nunito"/>
              <a:ea typeface="Nunito"/>
              <a:cs typeface="Nunito"/>
              <a:sym typeface="Nunito"/>
            </a:endParaRPr>
          </a:p>
          <a:p>
            <a:pPr indent="0" lvl="0" marL="0" rtl="0" algn="l">
              <a:spcBef>
                <a:spcPts val="0"/>
              </a:spcBef>
              <a:spcAft>
                <a:spcPts val="0"/>
              </a:spcAft>
              <a:buNone/>
            </a:pPr>
            <a:r>
              <a:t/>
            </a:r>
            <a:endParaRPr b="1">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Permite ensamblar varias operaciones y aplicarlas en un solo estimador</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Garantiza la </a:t>
            </a:r>
            <a:r>
              <a:rPr lang="es">
                <a:solidFill>
                  <a:srgbClr val="595959"/>
                </a:solidFill>
                <a:latin typeface="Nunito"/>
                <a:ea typeface="Nunito"/>
                <a:cs typeface="Nunito"/>
                <a:sym typeface="Nunito"/>
              </a:rPr>
              <a:t>ejecución</a:t>
            </a:r>
            <a:r>
              <a:rPr lang="es">
                <a:solidFill>
                  <a:srgbClr val="595959"/>
                </a:solidFill>
                <a:latin typeface="Nunito"/>
                <a:ea typeface="Nunito"/>
                <a:cs typeface="Nunito"/>
                <a:sym typeface="Nunito"/>
              </a:rPr>
              <a:t> ordenada de los distintos pasos </a:t>
            </a:r>
            <a:r>
              <a:rPr lang="es">
                <a:solidFill>
                  <a:srgbClr val="595959"/>
                </a:solidFill>
                <a:latin typeface="Nunito"/>
                <a:ea typeface="Nunito"/>
                <a:cs typeface="Nunito"/>
                <a:sym typeface="Nunito"/>
              </a:rPr>
              <a:t>brindándole</a:t>
            </a:r>
            <a:r>
              <a:rPr lang="es">
                <a:solidFill>
                  <a:srgbClr val="595959"/>
                </a:solidFill>
                <a:latin typeface="Nunito"/>
                <a:ea typeface="Nunito"/>
                <a:cs typeface="Nunito"/>
                <a:sym typeface="Nunito"/>
              </a:rPr>
              <a:t> reproducibilidad al proceso de </a:t>
            </a:r>
            <a:r>
              <a:rPr lang="es">
                <a:solidFill>
                  <a:srgbClr val="595959"/>
                </a:solidFill>
                <a:latin typeface="Nunito"/>
                <a:ea typeface="Nunito"/>
                <a:cs typeface="Nunito"/>
                <a:sym typeface="Nunito"/>
              </a:rPr>
              <a:t>estimación</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Previene el </a:t>
            </a:r>
            <a:r>
              <a:rPr b="1" lang="es">
                <a:solidFill>
                  <a:srgbClr val="595959"/>
                </a:solidFill>
                <a:latin typeface="Nunito"/>
                <a:ea typeface="Nunito"/>
                <a:cs typeface="Nunito"/>
                <a:sym typeface="Nunito"/>
              </a:rPr>
              <a:t>data leakage </a:t>
            </a:r>
            <a:r>
              <a:rPr lang="es">
                <a:solidFill>
                  <a:srgbClr val="595959"/>
                </a:solidFill>
                <a:latin typeface="Nunito"/>
                <a:ea typeface="Nunito"/>
                <a:cs typeface="Nunito"/>
                <a:sym typeface="Nunito"/>
              </a:rPr>
              <a:t>que se puede producir cuando se </a:t>
            </a:r>
            <a:r>
              <a:rPr lang="es">
                <a:solidFill>
                  <a:srgbClr val="595959"/>
                </a:solidFill>
                <a:latin typeface="Nunito"/>
                <a:ea typeface="Nunito"/>
                <a:cs typeface="Nunito"/>
                <a:sym typeface="Nunito"/>
              </a:rPr>
              <a:t>pre procesan</a:t>
            </a:r>
            <a:r>
              <a:rPr lang="es">
                <a:solidFill>
                  <a:srgbClr val="595959"/>
                </a:solidFill>
                <a:latin typeface="Nunito"/>
                <a:ea typeface="Nunito"/>
                <a:cs typeface="Nunito"/>
                <a:sym typeface="Nunito"/>
              </a:rPr>
              <a:t> los datos de train y test</a:t>
            </a:r>
            <a:endParaRPr>
              <a:solidFill>
                <a:srgbClr val="595959"/>
              </a:solidFill>
              <a:latin typeface="Nunito"/>
              <a:ea typeface="Nunito"/>
              <a:cs typeface="Nunito"/>
              <a:sym typeface="Nunito"/>
            </a:endParaRPr>
          </a:p>
          <a:p>
            <a:pPr indent="-317500" lvl="1" marL="914400" rtl="0" algn="l">
              <a:spcBef>
                <a:spcPts val="0"/>
              </a:spcBef>
              <a:spcAft>
                <a:spcPts val="0"/>
              </a:spcAft>
              <a:buClr>
                <a:srgbClr val="595959"/>
              </a:buClr>
              <a:buSzPts val="1400"/>
              <a:buFont typeface="Nunito"/>
              <a:buChar char="○"/>
            </a:pPr>
            <a:r>
              <a:rPr lang="es">
                <a:solidFill>
                  <a:srgbClr val="595959"/>
                </a:solidFill>
                <a:latin typeface="Nunito"/>
                <a:ea typeface="Nunito"/>
                <a:cs typeface="Nunito"/>
                <a:sym typeface="Nunito"/>
              </a:rPr>
              <a:t>Ej. Escalar los datos del conjunto de train y aplicar cross-validation</a:t>
            </a:r>
            <a:endParaRPr>
              <a:solidFill>
                <a:srgbClr val="595959"/>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b81ac3e375_0_139"/>
          <p:cNvSpPr txBox="1"/>
          <p:nvPr/>
        </p:nvSpPr>
        <p:spPr>
          <a:xfrm>
            <a:off x="205650" y="109675"/>
            <a:ext cx="64236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Pipelines</a:t>
            </a:r>
            <a:endParaRPr sz="2700">
              <a:solidFill>
                <a:srgbClr val="F59410"/>
              </a:solidFill>
              <a:latin typeface="Montserrat ExtraLight"/>
              <a:ea typeface="Montserrat ExtraLight"/>
              <a:cs typeface="Montserrat ExtraLight"/>
              <a:sym typeface="Montserrat ExtraLight"/>
            </a:endParaRPr>
          </a:p>
        </p:txBody>
      </p:sp>
      <p:sp>
        <p:nvSpPr>
          <p:cNvPr id="760" name="Google Shape;760;gb81ac3e375_0_139"/>
          <p:cNvSpPr txBox="1"/>
          <p:nvPr/>
        </p:nvSpPr>
        <p:spPr>
          <a:xfrm>
            <a:off x="687350" y="1010188"/>
            <a:ext cx="7246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5959"/>
                </a:solidFill>
                <a:latin typeface="Nunito"/>
                <a:ea typeface="Nunito"/>
                <a:cs typeface="Nunito"/>
                <a:sym typeface="Nunito"/>
              </a:rPr>
              <a:t>Se deben expresar los pasos del pipeline como una lista de tuplas, donde los elementos de la tupla son el nombre del proceso y la </a:t>
            </a:r>
            <a:r>
              <a:rPr lang="es">
                <a:solidFill>
                  <a:srgbClr val="595959"/>
                </a:solidFill>
                <a:latin typeface="Nunito"/>
                <a:ea typeface="Nunito"/>
                <a:cs typeface="Nunito"/>
                <a:sym typeface="Nunito"/>
              </a:rPr>
              <a:t>función</a:t>
            </a:r>
            <a:r>
              <a:rPr lang="es">
                <a:solidFill>
                  <a:srgbClr val="595959"/>
                </a:solidFill>
                <a:latin typeface="Nunito"/>
                <a:ea typeface="Nunito"/>
                <a:cs typeface="Nunito"/>
                <a:sym typeface="Nunito"/>
              </a:rPr>
              <a:t> </a:t>
            </a:r>
            <a:r>
              <a:rPr lang="es">
                <a:solidFill>
                  <a:srgbClr val="595959"/>
                </a:solidFill>
                <a:latin typeface="Nunito"/>
                <a:ea typeface="Nunito"/>
                <a:cs typeface="Nunito"/>
                <a:sym typeface="Nunito"/>
              </a:rPr>
              <a:t>que</a:t>
            </a:r>
            <a:r>
              <a:rPr lang="es">
                <a:solidFill>
                  <a:srgbClr val="595959"/>
                </a:solidFill>
                <a:latin typeface="Nunito"/>
                <a:ea typeface="Nunito"/>
                <a:cs typeface="Nunito"/>
                <a:sym typeface="Nunito"/>
              </a:rPr>
              <a:t> se desea aplicar. El orden en que se presentan las tuplas define el orden de </a:t>
            </a:r>
            <a:r>
              <a:rPr lang="es">
                <a:solidFill>
                  <a:srgbClr val="595959"/>
                </a:solidFill>
                <a:latin typeface="Nunito"/>
                <a:ea typeface="Nunito"/>
                <a:cs typeface="Nunito"/>
                <a:sym typeface="Nunito"/>
              </a:rPr>
              <a:t>ejecución</a:t>
            </a:r>
            <a:r>
              <a:rPr lang="es">
                <a:solidFill>
                  <a:srgbClr val="595959"/>
                </a:solidFill>
                <a:latin typeface="Nunito"/>
                <a:ea typeface="Nunito"/>
                <a:cs typeface="Nunito"/>
                <a:sym typeface="Nunito"/>
              </a:rPr>
              <a:t> del pipeline</a:t>
            </a:r>
            <a:endParaRPr>
              <a:solidFill>
                <a:srgbClr val="595959"/>
              </a:solidFill>
              <a:latin typeface="Nunito"/>
              <a:ea typeface="Nunito"/>
              <a:cs typeface="Nunito"/>
              <a:sym typeface="Nunito"/>
            </a:endParaRPr>
          </a:p>
        </p:txBody>
      </p:sp>
      <p:pic>
        <p:nvPicPr>
          <p:cNvPr id="761" name="Google Shape;761;gb81ac3e375_0_139"/>
          <p:cNvPicPr preferRelativeResize="0"/>
          <p:nvPr/>
        </p:nvPicPr>
        <p:blipFill>
          <a:blip r:embed="rId3">
            <a:alphaModFix/>
          </a:blip>
          <a:stretch>
            <a:fillRect/>
          </a:stretch>
        </p:blipFill>
        <p:spPr>
          <a:xfrm>
            <a:off x="896700" y="1910725"/>
            <a:ext cx="7218346" cy="308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e43879ffaa_0_7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Formulación del Problema</a:t>
            </a:r>
            <a:endParaRPr>
              <a:solidFill>
                <a:srgbClr val="CEA6FF"/>
              </a:solidFill>
            </a:endParaRPr>
          </a:p>
        </p:txBody>
      </p:sp>
      <p:sp>
        <p:nvSpPr>
          <p:cNvPr id="268" name="Google Shape;268;ge43879ffaa_0_738"/>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e43879ffaa_0_73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e43879ffaa_0_738"/>
          <p:cNvSpPr txBox="1"/>
          <p:nvPr>
            <p:ph idx="1" type="body"/>
          </p:nvPr>
        </p:nvSpPr>
        <p:spPr>
          <a:xfrm>
            <a:off x="568475" y="1177775"/>
            <a:ext cx="7587000" cy="48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lang="es" sz="1600">
                <a:latin typeface="Roboto Mono"/>
                <a:ea typeface="Roboto Mono"/>
                <a:cs typeface="Roboto Mono"/>
                <a:sym typeface="Roboto Mono"/>
              </a:rPr>
              <a:t>El valor esperado del </a:t>
            </a:r>
            <a:r>
              <a:rPr lang="es" sz="1600">
                <a:latin typeface="Roboto Mono"/>
                <a:ea typeface="Roboto Mono"/>
                <a:cs typeface="Roboto Mono"/>
                <a:sym typeface="Roboto Mono"/>
                <a:extLst>
                  <a:ext uri="http://customooxmlschemas.google.com/">
                    <go:slidesCustomData xmlns:go="http://customooxmlschemas.google.com/" textRoundtripDataId="0"/>
                  </a:ext>
                </a:extLst>
              </a:rPr>
              <a:t>error</a:t>
            </a:r>
            <a:r>
              <a:rPr lang="es" sz="1600">
                <a:latin typeface="Roboto Mono"/>
                <a:ea typeface="Roboto Mono"/>
                <a:cs typeface="Roboto Mono"/>
                <a:sym typeface="Roboto Mono"/>
              </a:rPr>
              <a:t> de un modelo se puede descomponer en tres elementos</a:t>
            </a:r>
            <a:endParaRPr sz="1600">
              <a:latin typeface="Roboto Mono"/>
              <a:ea typeface="Roboto Mono"/>
              <a:cs typeface="Roboto Mono"/>
              <a:sym typeface="Roboto Mono"/>
            </a:endParaRPr>
          </a:p>
        </p:txBody>
      </p:sp>
      <p:sp>
        <p:nvSpPr>
          <p:cNvPr id="271" name="Google Shape;271;ge43879ffaa_0_738"/>
          <p:cNvSpPr txBox="1"/>
          <p:nvPr>
            <p:ph idx="1" type="body"/>
          </p:nvPr>
        </p:nvSpPr>
        <p:spPr>
          <a:xfrm>
            <a:off x="525813" y="4106825"/>
            <a:ext cx="7587000" cy="94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lang="es" sz="1600">
                <a:latin typeface="Roboto Mono"/>
                <a:ea typeface="Roboto Mono"/>
                <a:cs typeface="Roboto Mono"/>
                <a:sym typeface="Roboto Mono"/>
              </a:rPr>
              <a:t>Por propiedad de los estimadores, </a:t>
            </a:r>
            <a:r>
              <a:rPr lang="es" sz="1600">
                <a:latin typeface="Roboto Mono"/>
                <a:ea typeface="Roboto Mono"/>
                <a:cs typeface="Roboto Mono"/>
                <a:sym typeface="Roboto Mono"/>
                <a:extLst>
                  <a:ext uri="http://customooxmlschemas.google.com/">
                    <go:slidesCustomData xmlns:go="http://customooxmlschemas.google.com/" textRoundtripDataId="1"/>
                  </a:ext>
                </a:extLst>
              </a:rPr>
              <a:t>el estimador OLS es </a:t>
            </a:r>
            <a:r>
              <a:rPr lang="es" sz="1600" u="sng">
                <a:solidFill>
                  <a:schemeClr val="hlink"/>
                </a:solidFill>
                <a:latin typeface="Roboto Mono"/>
                <a:ea typeface="Roboto Mono"/>
                <a:cs typeface="Roboto Mono"/>
                <a:sym typeface="Roboto Mono"/>
                <a:hlinkClick r:id="rId3"/>
              </a:rPr>
              <a:t>el mejor estimador insesgado</a:t>
            </a:r>
            <a:r>
              <a:rPr lang="es" sz="1600">
                <a:latin typeface="Roboto Mono"/>
                <a:ea typeface="Roboto Mono"/>
                <a:cs typeface="Roboto Mono"/>
                <a:sym typeface="Roboto Mono"/>
              </a:rPr>
              <a:t>. Sin embargo, esto no garantiza que no tenga alta varianza</a:t>
            </a:r>
            <a:endParaRPr sz="1600">
              <a:latin typeface="Roboto Mono"/>
              <a:ea typeface="Roboto Mono"/>
              <a:cs typeface="Roboto Mono"/>
              <a:sym typeface="Roboto Mono"/>
            </a:endParaRPr>
          </a:p>
        </p:txBody>
      </p:sp>
      <p:pic>
        <p:nvPicPr>
          <p:cNvPr id="272" name="Google Shape;272;ge43879ffaa_0_738"/>
          <p:cNvPicPr preferRelativeResize="0"/>
          <p:nvPr/>
        </p:nvPicPr>
        <p:blipFill>
          <a:blip r:embed="rId4">
            <a:alphaModFix/>
          </a:blip>
          <a:stretch>
            <a:fillRect/>
          </a:stretch>
        </p:blipFill>
        <p:spPr>
          <a:xfrm>
            <a:off x="6465550" y="2356625"/>
            <a:ext cx="2190750" cy="781050"/>
          </a:xfrm>
          <a:prstGeom prst="rect">
            <a:avLst/>
          </a:prstGeom>
          <a:noFill/>
          <a:ln>
            <a:noFill/>
          </a:ln>
        </p:spPr>
      </p:pic>
      <p:pic>
        <p:nvPicPr>
          <p:cNvPr id="273" name="Google Shape;273;ge43879ffaa_0_738"/>
          <p:cNvPicPr preferRelativeResize="0"/>
          <p:nvPr/>
        </p:nvPicPr>
        <p:blipFill>
          <a:blip r:embed="rId5">
            <a:alphaModFix/>
          </a:blip>
          <a:stretch>
            <a:fillRect/>
          </a:stretch>
        </p:blipFill>
        <p:spPr>
          <a:xfrm>
            <a:off x="6499500" y="1880375"/>
            <a:ext cx="2152650" cy="666750"/>
          </a:xfrm>
          <a:prstGeom prst="rect">
            <a:avLst/>
          </a:prstGeom>
          <a:noFill/>
          <a:ln>
            <a:noFill/>
          </a:ln>
        </p:spPr>
      </p:pic>
      <p:pic>
        <p:nvPicPr>
          <p:cNvPr id="274" name="Google Shape;274;ge43879ffaa_0_738"/>
          <p:cNvPicPr preferRelativeResize="0"/>
          <p:nvPr/>
        </p:nvPicPr>
        <p:blipFill>
          <a:blip r:embed="rId6">
            <a:alphaModFix/>
          </a:blip>
          <a:stretch>
            <a:fillRect/>
          </a:stretch>
        </p:blipFill>
        <p:spPr>
          <a:xfrm>
            <a:off x="1302725" y="1947800"/>
            <a:ext cx="4730025" cy="1027225"/>
          </a:xfrm>
          <a:prstGeom prst="rect">
            <a:avLst/>
          </a:prstGeom>
          <a:noFill/>
          <a:ln>
            <a:noFill/>
          </a:ln>
        </p:spPr>
      </p:pic>
      <p:pic>
        <p:nvPicPr>
          <p:cNvPr id="275" name="Google Shape;275;ge43879ffaa_0_738"/>
          <p:cNvPicPr preferRelativeResize="0"/>
          <p:nvPr/>
        </p:nvPicPr>
        <p:blipFill>
          <a:blip r:embed="rId7">
            <a:alphaModFix/>
          </a:blip>
          <a:stretch>
            <a:fillRect/>
          </a:stretch>
        </p:blipFill>
        <p:spPr>
          <a:xfrm>
            <a:off x="1723237" y="2882475"/>
            <a:ext cx="3598108" cy="816750"/>
          </a:xfrm>
          <a:prstGeom prst="rect">
            <a:avLst/>
          </a:prstGeom>
          <a:noFill/>
          <a:ln>
            <a:noFill/>
          </a:ln>
        </p:spPr>
      </p:pic>
      <p:grpSp>
        <p:nvGrpSpPr>
          <p:cNvPr id="276" name="Google Shape;276;ge43879ffaa_0_738"/>
          <p:cNvGrpSpPr/>
          <p:nvPr/>
        </p:nvGrpSpPr>
        <p:grpSpPr>
          <a:xfrm>
            <a:off x="2250500" y="2500375"/>
            <a:ext cx="1281087" cy="612550"/>
            <a:chOff x="2662425" y="2195575"/>
            <a:chExt cx="1361700" cy="612550"/>
          </a:xfrm>
        </p:grpSpPr>
        <p:grpSp>
          <p:nvGrpSpPr>
            <p:cNvPr id="277" name="Google Shape;277;ge43879ffaa_0_738"/>
            <p:cNvGrpSpPr/>
            <p:nvPr/>
          </p:nvGrpSpPr>
          <p:grpSpPr>
            <a:xfrm>
              <a:off x="2662425" y="2195575"/>
              <a:ext cx="1361700" cy="357000"/>
              <a:chOff x="2662425" y="2195575"/>
              <a:chExt cx="1361700" cy="357000"/>
            </a:xfrm>
          </p:grpSpPr>
          <p:cxnSp>
            <p:nvCxnSpPr>
              <p:cNvPr id="278" name="Google Shape;278;ge43879ffaa_0_738"/>
              <p:cNvCxnSpPr/>
              <p:nvPr/>
            </p:nvCxnSpPr>
            <p:spPr>
              <a:xfrm>
                <a:off x="2662425" y="2195575"/>
                <a:ext cx="810600" cy="357000"/>
              </a:xfrm>
              <a:prstGeom prst="bentConnector3">
                <a:avLst>
                  <a:gd fmla="val 1380" name="adj1"/>
                </a:avLst>
              </a:prstGeom>
              <a:noFill/>
              <a:ln cap="flat" cmpd="sng" w="9525">
                <a:solidFill>
                  <a:schemeClr val="dk2"/>
                </a:solidFill>
                <a:prstDash val="solid"/>
                <a:round/>
                <a:headEnd len="med" w="med" type="none"/>
                <a:tailEnd len="med" w="med" type="none"/>
              </a:ln>
            </p:spPr>
          </p:cxnSp>
          <p:cxnSp>
            <p:nvCxnSpPr>
              <p:cNvPr id="279" name="Google Shape;279;ge43879ffaa_0_738"/>
              <p:cNvCxnSpPr/>
              <p:nvPr/>
            </p:nvCxnSpPr>
            <p:spPr>
              <a:xfrm flipH="1" rot="10800000">
                <a:off x="3473025" y="2209975"/>
                <a:ext cx="551100" cy="342600"/>
              </a:xfrm>
              <a:prstGeom prst="bentConnector3">
                <a:avLst>
                  <a:gd fmla="val 104868" name="adj1"/>
                </a:avLst>
              </a:prstGeom>
              <a:noFill/>
              <a:ln cap="flat" cmpd="sng" w="9525">
                <a:solidFill>
                  <a:schemeClr val="dk2"/>
                </a:solidFill>
                <a:prstDash val="solid"/>
                <a:round/>
                <a:headEnd len="med" w="med" type="none"/>
                <a:tailEnd len="med" w="med" type="none"/>
              </a:ln>
            </p:spPr>
          </p:cxnSp>
        </p:grpSp>
        <p:cxnSp>
          <p:nvCxnSpPr>
            <p:cNvPr id="280" name="Google Shape;280;ge43879ffaa_0_738"/>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grpSp>
        <p:nvGrpSpPr>
          <p:cNvPr id="281" name="Google Shape;281;ge43879ffaa_0_738"/>
          <p:cNvGrpSpPr/>
          <p:nvPr/>
        </p:nvGrpSpPr>
        <p:grpSpPr>
          <a:xfrm>
            <a:off x="3778050" y="2578725"/>
            <a:ext cx="1281087" cy="612550"/>
            <a:chOff x="2662425" y="2195575"/>
            <a:chExt cx="1361700" cy="612550"/>
          </a:xfrm>
        </p:grpSpPr>
        <p:grpSp>
          <p:nvGrpSpPr>
            <p:cNvPr id="282" name="Google Shape;282;ge43879ffaa_0_738"/>
            <p:cNvGrpSpPr/>
            <p:nvPr/>
          </p:nvGrpSpPr>
          <p:grpSpPr>
            <a:xfrm>
              <a:off x="2662425" y="2195575"/>
              <a:ext cx="1361700" cy="357000"/>
              <a:chOff x="2662425" y="2195575"/>
              <a:chExt cx="1361700" cy="357000"/>
            </a:xfrm>
          </p:grpSpPr>
          <p:cxnSp>
            <p:nvCxnSpPr>
              <p:cNvPr id="283" name="Google Shape;283;ge43879ffaa_0_738"/>
              <p:cNvCxnSpPr/>
              <p:nvPr/>
            </p:nvCxnSpPr>
            <p:spPr>
              <a:xfrm>
                <a:off x="2662425" y="2195575"/>
                <a:ext cx="810600" cy="357000"/>
              </a:xfrm>
              <a:prstGeom prst="bentConnector3">
                <a:avLst>
                  <a:gd fmla="val 1380" name="adj1"/>
                </a:avLst>
              </a:prstGeom>
              <a:noFill/>
              <a:ln cap="flat" cmpd="sng" w="9525">
                <a:solidFill>
                  <a:schemeClr val="dk2"/>
                </a:solidFill>
                <a:prstDash val="solid"/>
                <a:round/>
                <a:headEnd len="med" w="med" type="none"/>
                <a:tailEnd len="med" w="med" type="none"/>
              </a:ln>
            </p:spPr>
          </p:cxnSp>
          <p:cxnSp>
            <p:nvCxnSpPr>
              <p:cNvPr id="284" name="Google Shape;284;ge43879ffaa_0_738"/>
              <p:cNvCxnSpPr/>
              <p:nvPr/>
            </p:nvCxnSpPr>
            <p:spPr>
              <a:xfrm flipH="1" rot="10800000">
                <a:off x="3473025" y="2209975"/>
                <a:ext cx="551100" cy="342600"/>
              </a:xfrm>
              <a:prstGeom prst="bentConnector3">
                <a:avLst>
                  <a:gd fmla="val 104868" name="adj1"/>
                </a:avLst>
              </a:prstGeom>
              <a:noFill/>
              <a:ln cap="flat" cmpd="sng" w="9525">
                <a:solidFill>
                  <a:schemeClr val="dk2"/>
                </a:solidFill>
                <a:prstDash val="solid"/>
                <a:round/>
                <a:headEnd len="med" w="med" type="none"/>
                <a:tailEnd len="med" w="med" type="none"/>
              </a:ln>
            </p:spPr>
          </p:cxnSp>
        </p:grpSp>
        <p:cxnSp>
          <p:nvCxnSpPr>
            <p:cNvPr id="285" name="Google Shape;285;ge43879ffaa_0_738"/>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b81ac3e375_0_145"/>
          <p:cNvSpPr txBox="1"/>
          <p:nvPr/>
        </p:nvSpPr>
        <p:spPr>
          <a:xfrm>
            <a:off x="205650" y="109675"/>
            <a:ext cx="75531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700">
                <a:solidFill>
                  <a:srgbClr val="F59410"/>
                </a:solidFill>
                <a:latin typeface="Montserrat ExtraLight"/>
                <a:ea typeface="Montserrat ExtraLight"/>
                <a:cs typeface="Montserrat ExtraLight"/>
                <a:sym typeface="Montserrat ExtraLight"/>
              </a:rPr>
              <a:t>Pipelines - </a:t>
            </a:r>
            <a:r>
              <a:rPr lang="es" sz="2700">
                <a:solidFill>
                  <a:srgbClr val="F59410"/>
                </a:solidFill>
                <a:latin typeface="Montserrat ExtraLight"/>
                <a:ea typeface="Montserrat ExtraLight"/>
                <a:cs typeface="Montserrat ExtraLight"/>
                <a:sym typeface="Montserrat ExtraLight"/>
              </a:rPr>
              <a:t>Transformaciones</a:t>
            </a:r>
            <a:r>
              <a:rPr lang="es" sz="2700">
                <a:solidFill>
                  <a:srgbClr val="F59410"/>
                </a:solidFill>
                <a:latin typeface="Montserrat ExtraLight"/>
                <a:ea typeface="Montserrat ExtraLight"/>
                <a:cs typeface="Montserrat ExtraLight"/>
                <a:sym typeface="Montserrat ExtraLight"/>
              </a:rPr>
              <a:t> </a:t>
            </a:r>
            <a:r>
              <a:rPr lang="es" sz="2700">
                <a:solidFill>
                  <a:srgbClr val="F59410"/>
                </a:solidFill>
                <a:latin typeface="Montserrat ExtraLight"/>
                <a:ea typeface="Montserrat ExtraLight"/>
                <a:cs typeface="Montserrat ExtraLight"/>
                <a:sym typeface="Montserrat ExtraLight"/>
              </a:rPr>
              <a:t>más</a:t>
            </a:r>
            <a:r>
              <a:rPr lang="es" sz="2700">
                <a:solidFill>
                  <a:srgbClr val="F59410"/>
                </a:solidFill>
                <a:latin typeface="Montserrat ExtraLight"/>
                <a:ea typeface="Montserrat ExtraLight"/>
                <a:cs typeface="Montserrat ExtraLight"/>
                <a:sym typeface="Montserrat ExtraLight"/>
              </a:rPr>
              <a:t> usuales</a:t>
            </a:r>
            <a:endParaRPr sz="2700">
              <a:solidFill>
                <a:srgbClr val="F59410"/>
              </a:solidFill>
              <a:latin typeface="Montserrat ExtraLight"/>
              <a:ea typeface="Montserrat ExtraLight"/>
              <a:cs typeface="Montserrat ExtraLight"/>
              <a:sym typeface="Montserrat ExtraLight"/>
            </a:endParaRPr>
          </a:p>
        </p:txBody>
      </p:sp>
      <p:sp>
        <p:nvSpPr>
          <p:cNvPr id="767" name="Google Shape;767;gb81ac3e375_0_145"/>
          <p:cNvSpPr txBox="1"/>
          <p:nvPr/>
        </p:nvSpPr>
        <p:spPr>
          <a:xfrm>
            <a:off x="647675" y="1118100"/>
            <a:ext cx="7246200" cy="35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Font typeface="Nunito"/>
              <a:buChar char="●"/>
            </a:pPr>
            <a:r>
              <a:rPr b="1" lang="es">
                <a:solidFill>
                  <a:srgbClr val="595959"/>
                </a:solidFill>
                <a:latin typeface="Nunito"/>
                <a:ea typeface="Nunito"/>
                <a:cs typeface="Nunito"/>
                <a:sym typeface="Nunito"/>
              </a:rPr>
              <a:t>StandardScaler()</a:t>
            </a:r>
            <a:r>
              <a:rPr lang="es">
                <a:solidFill>
                  <a:srgbClr val="595959"/>
                </a:solidFill>
                <a:latin typeface="Nunito"/>
                <a:ea typeface="Nunito"/>
                <a:cs typeface="Nunito"/>
                <a:sym typeface="Nunito"/>
              </a:rPr>
              <a:t>: Ejecuta una </a:t>
            </a:r>
            <a:r>
              <a:rPr lang="es">
                <a:solidFill>
                  <a:srgbClr val="595959"/>
                </a:solidFill>
                <a:latin typeface="Nunito"/>
                <a:ea typeface="Nunito"/>
                <a:cs typeface="Nunito"/>
                <a:sym typeface="Nunito"/>
              </a:rPr>
              <a:t>estandarización</a:t>
            </a:r>
            <a:r>
              <a:rPr lang="es">
                <a:solidFill>
                  <a:srgbClr val="595959"/>
                </a:solidFill>
                <a:latin typeface="Nunito"/>
                <a:ea typeface="Nunito"/>
                <a:cs typeface="Nunito"/>
                <a:sym typeface="Nunito"/>
              </a:rPr>
              <a:t> </a:t>
            </a:r>
            <a:r>
              <a:rPr lang="es">
                <a:solidFill>
                  <a:srgbClr val="595959"/>
                </a:solidFill>
                <a:latin typeface="Nunito"/>
                <a:ea typeface="Nunito"/>
                <a:cs typeface="Nunito"/>
                <a:sym typeface="Nunito"/>
              </a:rPr>
              <a:t>restando</a:t>
            </a:r>
            <a:r>
              <a:rPr lang="es">
                <a:solidFill>
                  <a:srgbClr val="595959"/>
                </a:solidFill>
                <a:latin typeface="Nunito"/>
                <a:ea typeface="Nunito"/>
                <a:cs typeface="Nunito"/>
                <a:sym typeface="Nunito"/>
              </a:rPr>
              <a:t> a las observaciones la media y </a:t>
            </a:r>
            <a:r>
              <a:rPr lang="es">
                <a:solidFill>
                  <a:srgbClr val="595959"/>
                </a:solidFill>
                <a:latin typeface="Nunito"/>
                <a:ea typeface="Nunito"/>
                <a:cs typeface="Nunito"/>
                <a:sym typeface="Nunito"/>
              </a:rPr>
              <a:t>dividiendo</a:t>
            </a:r>
            <a:r>
              <a:rPr lang="es">
                <a:solidFill>
                  <a:srgbClr val="595959"/>
                </a:solidFill>
                <a:latin typeface="Nunito"/>
                <a:ea typeface="Nunito"/>
                <a:cs typeface="Nunito"/>
                <a:sym typeface="Nunito"/>
              </a:rPr>
              <a:t> por el </a:t>
            </a:r>
            <a:r>
              <a:rPr lang="es">
                <a:solidFill>
                  <a:srgbClr val="595959"/>
                </a:solidFill>
                <a:latin typeface="Nunito"/>
                <a:ea typeface="Nunito"/>
                <a:cs typeface="Nunito"/>
                <a:sym typeface="Nunito"/>
              </a:rPr>
              <a:t>desvío</a:t>
            </a:r>
            <a:r>
              <a:rPr lang="es">
                <a:solidFill>
                  <a:srgbClr val="595959"/>
                </a:solidFill>
                <a:latin typeface="Nunito"/>
                <a:ea typeface="Nunito"/>
                <a:cs typeface="Nunito"/>
                <a:sym typeface="Nunito"/>
              </a:rPr>
              <a:t>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b="1" lang="es">
                <a:solidFill>
                  <a:srgbClr val="595959"/>
                </a:solidFill>
                <a:latin typeface="Nunito"/>
                <a:ea typeface="Nunito"/>
                <a:cs typeface="Nunito"/>
                <a:sym typeface="Nunito"/>
              </a:rPr>
              <a:t>SimpleImputer()</a:t>
            </a:r>
            <a:r>
              <a:rPr lang="es">
                <a:solidFill>
                  <a:srgbClr val="595959"/>
                </a:solidFill>
                <a:latin typeface="Nunito"/>
                <a:ea typeface="Nunito"/>
                <a:cs typeface="Nunito"/>
                <a:sym typeface="Nunito"/>
              </a:rPr>
              <a:t>: Permite imputar los valores faltantes con distintas estrategias (media, mediana, valor </a:t>
            </a:r>
            <a:r>
              <a:rPr lang="es">
                <a:solidFill>
                  <a:srgbClr val="595959"/>
                </a:solidFill>
                <a:latin typeface="Nunito"/>
                <a:ea typeface="Nunito"/>
                <a:cs typeface="Nunito"/>
                <a:sym typeface="Nunito"/>
              </a:rPr>
              <a:t>más</a:t>
            </a:r>
            <a:r>
              <a:rPr lang="es">
                <a:solidFill>
                  <a:srgbClr val="595959"/>
                </a:solidFill>
                <a:latin typeface="Nunito"/>
                <a:ea typeface="Nunito"/>
                <a:cs typeface="Nunito"/>
                <a:sym typeface="Nunito"/>
              </a:rPr>
              <a:t> frecuente)</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b="1" lang="es">
                <a:solidFill>
                  <a:srgbClr val="595959"/>
                </a:solidFill>
                <a:latin typeface="Nunito"/>
                <a:ea typeface="Nunito"/>
                <a:cs typeface="Nunito"/>
                <a:sym typeface="Nunito"/>
              </a:rPr>
              <a:t>OrdinalEncoder()</a:t>
            </a:r>
            <a:r>
              <a:rPr lang="es">
                <a:solidFill>
                  <a:srgbClr val="595959"/>
                </a:solidFill>
                <a:latin typeface="Nunito"/>
                <a:ea typeface="Nunito"/>
                <a:cs typeface="Nunito"/>
                <a:sym typeface="Nunito"/>
              </a:rPr>
              <a:t>: permite codificar las variables </a:t>
            </a:r>
            <a:r>
              <a:rPr lang="es">
                <a:solidFill>
                  <a:srgbClr val="595959"/>
                </a:solidFill>
                <a:latin typeface="Nunito"/>
                <a:ea typeface="Nunito"/>
                <a:cs typeface="Nunito"/>
                <a:sym typeface="Nunito"/>
              </a:rPr>
              <a:t>numéricas</a:t>
            </a:r>
            <a:r>
              <a:rPr lang="es">
                <a:solidFill>
                  <a:srgbClr val="595959"/>
                </a:solidFill>
                <a:latin typeface="Nunito"/>
                <a:ea typeface="Nunito"/>
                <a:cs typeface="Nunito"/>
                <a:sym typeface="Nunito"/>
              </a:rPr>
              <a:t> en una lista ordenada de enteros</a:t>
            </a:r>
            <a:endParaRPr>
              <a:solidFill>
                <a:srgbClr val="595959"/>
              </a:solidFill>
              <a:latin typeface="Nunito"/>
              <a:ea typeface="Nunito"/>
              <a:cs typeface="Nunito"/>
              <a:sym typeface="Nunito"/>
            </a:endParaRPr>
          </a:p>
          <a:p>
            <a:pPr indent="0" lvl="0" marL="45720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b="1" lang="es">
                <a:solidFill>
                  <a:srgbClr val="595959"/>
                </a:solidFill>
                <a:latin typeface="Nunito"/>
                <a:ea typeface="Nunito"/>
                <a:cs typeface="Nunito"/>
                <a:sym typeface="Nunito"/>
              </a:rPr>
              <a:t>OneHotEncoder()</a:t>
            </a:r>
            <a:r>
              <a:rPr lang="es">
                <a:solidFill>
                  <a:srgbClr val="595959"/>
                </a:solidFill>
                <a:latin typeface="Nunito"/>
                <a:ea typeface="Nunito"/>
                <a:cs typeface="Nunito"/>
                <a:sym typeface="Nunito"/>
              </a:rPr>
              <a:t>: codifica las variables </a:t>
            </a:r>
            <a:r>
              <a:rPr lang="es">
                <a:solidFill>
                  <a:srgbClr val="595959"/>
                </a:solidFill>
                <a:latin typeface="Nunito"/>
                <a:ea typeface="Nunito"/>
                <a:cs typeface="Nunito"/>
                <a:sym typeface="Nunito"/>
              </a:rPr>
              <a:t>categóricas</a:t>
            </a:r>
            <a:r>
              <a:rPr lang="es">
                <a:solidFill>
                  <a:srgbClr val="595959"/>
                </a:solidFill>
                <a:latin typeface="Nunito"/>
                <a:ea typeface="Nunito"/>
                <a:cs typeface="Nunito"/>
                <a:sym typeface="Nunito"/>
              </a:rPr>
              <a:t> con la estrategia One-hot encoding</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317500" lvl="0" marL="457200" rtl="0" algn="l">
              <a:spcBef>
                <a:spcPts val="0"/>
              </a:spcBef>
              <a:spcAft>
                <a:spcPts val="0"/>
              </a:spcAft>
              <a:buClr>
                <a:srgbClr val="595959"/>
              </a:buClr>
              <a:buSzPts val="1400"/>
              <a:buFont typeface="Nunito"/>
              <a:buChar char="●"/>
            </a:pPr>
            <a:r>
              <a:rPr b="1" lang="es">
                <a:solidFill>
                  <a:srgbClr val="595959"/>
                </a:solidFill>
                <a:latin typeface="Nunito"/>
                <a:ea typeface="Nunito"/>
                <a:cs typeface="Nunito"/>
                <a:sym typeface="Nunito"/>
              </a:rPr>
              <a:t>ColumnTransformer()</a:t>
            </a:r>
            <a:r>
              <a:rPr lang="es">
                <a:solidFill>
                  <a:srgbClr val="595959"/>
                </a:solidFill>
                <a:latin typeface="Nunito"/>
                <a:ea typeface="Nunito"/>
                <a:cs typeface="Nunito"/>
                <a:sym typeface="Nunito"/>
              </a:rPr>
              <a:t>: permite segmentar los transformadores que se aplican a las variables (Ej. transformadores para variables </a:t>
            </a:r>
            <a:r>
              <a:rPr lang="es">
                <a:solidFill>
                  <a:srgbClr val="595959"/>
                </a:solidFill>
                <a:latin typeface="Nunito"/>
                <a:ea typeface="Nunito"/>
                <a:cs typeface="Nunito"/>
                <a:sym typeface="Nunito"/>
              </a:rPr>
              <a:t>categóricas</a:t>
            </a:r>
            <a:r>
              <a:rPr lang="es">
                <a:solidFill>
                  <a:srgbClr val="595959"/>
                </a:solidFill>
                <a:latin typeface="Nunito"/>
                <a:ea typeface="Nunito"/>
                <a:cs typeface="Nunito"/>
                <a:sym typeface="Nunito"/>
              </a:rPr>
              <a:t> por un lado y numericas por el otro)</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a:p>
            <a:pPr indent="0" lvl="0" marL="0" rtl="0" algn="l">
              <a:spcBef>
                <a:spcPts val="0"/>
              </a:spcBef>
              <a:spcAft>
                <a:spcPts val="0"/>
              </a:spcAft>
              <a:buNone/>
            </a:pPr>
            <a:r>
              <a:t/>
            </a:r>
            <a:endParaRPr>
              <a:solidFill>
                <a:srgbClr val="595959"/>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e17d3755df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Formulación </a:t>
            </a:r>
            <a:r>
              <a:rPr lang="es">
                <a:solidFill>
                  <a:srgbClr val="CEA6FF"/>
                </a:solidFill>
                <a:extLst>
                  <a:ext uri="http://customooxmlschemas.google.com/">
                    <go:slidesCustomData xmlns:go="http://customooxmlschemas.google.com/" textRoundtripDataId="2"/>
                  </a:ext>
                </a:extLst>
              </a:rPr>
              <a:t>del</a:t>
            </a:r>
            <a:r>
              <a:rPr lang="es">
                <a:solidFill>
                  <a:srgbClr val="CEA6FF"/>
                </a:solidFill>
              </a:rPr>
              <a:t> Problema</a:t>
            </a:r>
            <a:endParaRPr>
              <a:solidFill>
                <a:srgbClr val="CEA6FF"/>
              </a:solidFill>
            </a:endParaRPr>
          </a:p>
        </p:txBody>
      </p:sp>
      <p:sp>
        <p:nvSpPr>
          <p:cNvPr id="291" name="Google Shape;291;ge17d3755df_0_6"/>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e17d3755df_0_6"/>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ge17d3755df_0_6"/>
          <p:cNvGrpSpPr/>
          <p:nvPr/>
        </p:nvGrpSpPr>
        <p:grpSpPr>
          <a:xfrm>
            <a:off x="4304025" y="1177300"/>
            <a:ext cx="6096100" cy="3722900"/>
            <a:chOff x="433975" y="1137625"/>
            <a:chExt cx="6096100" cy="3722900"/>
          </a:xfrm>
        </p:grpSpPr>
        <p:pic>
          <p:nvPicPr>
            <p:cNvPr id="294" name="Google Shape;294;ge17d3755df_0_6"/>
            <p:cNvPicPr preferRelativeResize="0"/>
            <p:nvPr/>
          </p:nvPicPr>
          <p:blipFill>
            <a:blip r:embed="rId3">
              <a:alphaModFix/>
            </a:blip>
            <a:stretch>
              <a:fillRect/>
            </a:stretch>
          </p:blipFill>
          <p:spPr>
            <a:xfrm>
              <a:off x="433975" y="1137625"/>
              <a:ext cx="2573450" cy="1665850"/>
            </a:xfrm>
            <a:prstGeom prst="rect">
              <a:avLst/>
            </a:prstGeom>
            <a:noFill/>
            <a:ln>
              <a:noFill/>
            </a:ln>
          </p:spPr>
        </p:pic>
        <p:sp>
          <p:nvSpPr>
            <p:cNvPr id="295" name="Google Shape;295;ge17d3755df_0_6"/>
            <p:cNvSpPr txBox="1"/>
            <p:nvPr/>
          </p:nvSpPr>
          <p:spPr>
            <a:xfrm>
              <a:off x="3530075" y="12127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lang="es" sz="1600">
                  <a:solidFill>
                    <a:schemeClr val="dk2"/>
                  </a:solidFill>
                  <a:latin typeface="Roboto Mono"/>
                  <a:ea typeface="Roboto Mono"/>
                  <a:cs typeface="Roboto Mono"/>
                  <a:sym typeface="Roboto Mono"/>
                </a:rPr>
                <a:t>Sesgo</a:t>
              </a:r>
              <a:endParaRPr sz="1600">
                <a:solidFill>
                  <a:schemeClr val="dk2"/>
                </a:solidFill>
                <a:latin typeface="Roboto Mono"/>
                <a:ea typeface="Roboto Mono"/>
                <a:cs typeface="Roboto Mono"/>
                <a:sym typeface="Roboto Mono"/>
              </a:endParaRPr>
            </a:p>
          </p:txBody>
        </p:sp>
        <p:pic>
          <p:nvPicPr>
            <p:cNvPr id="296" name="Google Shape;296;ge17d3755df_0_6"/>
            <p:cNvPicPr preferRelativeResize="0"/>
            <p:nvPr/>
          </p:nvPicPr>
          <p:blipFill>
            <a:blip r:embed="rId4">
              <a:alphaModFix/>
            </a:blip>
            <a:stretch>
              <a:fillRect/>
            </a:stretch>
          </p:blipFill>
          <p:spPr>
            <a:xfrm>
              <a:off x="433975" y="3010080"/>
              <a:ext cx="2778825" cy="1850445"/>
            </a:xfrm>
            <a:prstGeom prst="rect">
              <a:avLst/>
            </a:prstGeom>
            <a:noFill/>
            <a:ln>
              <a:noFill/>
            </a:ln>
          </p:spPr>
        </p:pic>
        <p:sp>
          <p:nvSpPr>
            <p:cNvPr id="297" name="Google Shape;297;ge17d3755df_0_6"/>
            <p:cNvSpPr txBox="1"/>
            <p:nvPr/>
          </p:nvSpPr>
          <p:spPr>
            <a:xfrm>
              <a:off x="3433225" y="30706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lang="es" sz="1600">
                  <a:solidFill>
                    <a:schemeClr val="dk2"/>
                  </a:solidFill>
                  <a:latin typeface="Roboto Mono"/>
                  <a:ea typeface="Roboto Mono"/>
                  <a:cs typeface="Roboto Mono"/>
                  <a:sym typeface="Roboto Mono"/>
                </a:rPr>
                <a:t>varianza</a:t>
              </a:r>
              <a:endParaRPr sz="1600">
                <a:solidFill>
                  <a:schemeClr val="dk2"/>
                </a:solidFill>
                <a:latin typeface="Roboto Mono"/>
                <a:ea typeface="Roboto Mono"/>
                <a:cs typeface="Roboto Mono"/>
                <a:sym typeface="Roboto Mono"/>
              </a:endParaRPr>
            </a:p>
          </p:txBody>
        </p:sp>
      </p:grpSp>
      <p:pic>
        <p:nvPicPr>
          <p:cNvPr id="298" name="Google Shape;298;ge17d3755df_0_6"/>
          <p:cNvPicPr preferRelativeResize="0"/>
          <p:nvPr/>
        </p:nvPicPr>
        <p:blipFill>
          <a:blip r:embed="rId5">
            <a:alphaModFix/>
          </a:blip>
          <a:stretch>
            <a:fillRect/>
          </a:stretch>
        </p:blipFill>
        <p:spPr>
          <a:xfrm>
            <a:off x="560825" y="1368088"/>
            <a:ext cx="3386675" cy="3341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e17d3755df_0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Formulación del Problema</a:t>
            </a:r>
            <a:endParaRPr>
              <a:solidFill>
                <a:srgbClr val="CEA6FF"/>
              </a:solidFill>
            </a:endParaRPr>
          </a:p>
        </p:txBody>
      </p:sp>
      <p:sp>
        <p:nvSpPr>
          <p:cNvPr id="304" name="Google Shape;304;ge17d3755df_0_25"/>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e17d3755df_0_2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e17d3755df_0_25"/>
          <p:cNvSpPr txBox="1"/>
          <p:nvPr>
            <p:ph idx="1" type="body"/>
          </p:nvPr>
        </p:nvSpPr>
        <p:spPr>
          <a:xfrm>
            <a:off x="558825" y="1341850"/>
            <a:ext cx="7587000" cy="118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Causas que originan estimadores con alta varianza:</a:t>
            </a:r>
            <a:endParaRPr sz="1600">
              <a:latin typeface="Roboto Mono"/>
              <a:ea typeface="Roboto Mono"/>
              <a:cs typeface="Roboto Mono"/>
              <a:sym typeface="Roboto Mono"/>
            </a:endParaRPr>
          </a:p>
          <a:p>
            <a:pPr indent="-330200" lvl="0" marL="457200" rtl="0" algn="l">
              <a:lnSpc>
                <a:spcPct val="100000"/>
              </a:lnSpc>
              <a:spcBef>
                <a:spcPts val="1600"/>
              </a:spcBef>
              <a:spcAft>
                <a:spcPts val="0"/>
              </a:spcAft>
              <a:buSzPts val="1600"/>
              <a:buFont typeface="Roboto Mono"/>
              <a:buChar char="●"/>
            </a:pPr>
            <a:r>
              <a:rPr lang="es" sz="1600">
                <a:latin typeface="Roboto Mono"/>
                <a:ea typeface="Roboto Mono"/>
                <a:cs typeface="Roboto Mono"/>
                <a:sym typeface="Roboto Mono"/>
              </a:rPr>
              <a:t>Hay presencia de multicolinealidad de los estimadores</a:t>
            </a:r>
            <a:endParaRPr sz="1600">
              <a:latin typeface="Roboto Mono"/>
              <a:ea typeface="Roboto Mono"/>
              <a:cs typeface="Roboto Mono"/>
              <a:sym typeface="Roboto Mono"/>
            </a:endParaRPr>
          </a:p>
          <a:p>
            <a:pPr indent="-330200" lvl="0" marL="457200" rtl="0" algn="l">
              <a:lnSpc>
                <a:spcPct val="100000"/>
              </a:lnSpc>
              <a:spcBef>
                <a:spcPts val="0"/>
              </a:spcBef>
              <a:spcAft>
                <a:spcPts val="0"/>
              </a:spcAft>
              <a:buSzPts val="1600"/>
              <a:buFont typeface="Roboto Mono"/>
              <a:buChar char="●"/>
            </a:pPr>
            <a:r>
              <a:rPr lang="es" sz="1600">
                <a:latin typeface="Roboto Mono"/>
                <a:ea typeface="Roboto Mono"/>
                <a:cs typeface="Roboto Mono"/>
                <a:sym typeface="Roboto Mono"/>
              </a:rPr>
              <a:t>Hay </a:t>
            </a:r>
            <a:r>
              <a:rPr lang="es" sz="1600">
                <a:latin typeface="Roboto Mono"/>
                <a:ea typeface="Roboto Mono"/>
                <a:cs typeface="Roboto Mono"/>
                <a:sym typeface="Roboto Mono"/>
                <a:extLst>
                  <a:ext uri="http://customooxmlschemas.google.com/">
                    <go:slidesCustomData xmlns:go="http://customooxmlschemas.google.com/" textRoundtripDataId="3"/>
                  </a:ext>
                </a:extLst>
              </a:rPr>
              <a:t>demasiados estimadores</a:t>
            </a:r>
            <a:r>
              <a:rPr lang="es" sz="1600">
                <a:latin typeface="Roboto Mono"/>
                <a:ea typeface="Roboto Mono"/>
                <a:cs typeface="Roboto Mono"/>
                <a:sym typeface="Roboto Mono"/>
              </a:rPr>
              <a:t> en </a:t>
            </a:r>
            <a:r>
              <a:rPr lang="es" sz="1600">
                <a:latin typeface="Roboto Mono"/>
                <a:ea typeface="Roboto Mono"/>
                <a:cs typeface="Roboto Mono"/>
                <a:sym typeface="Roboto Mono"/>
              </a:rPr>
              <a:t>relación</a:t>
            </a:r>
            <a:r>
              <a:rPr lang="es" sz="1600">
                <a:latin typeface="Roboto Mono"/>
                <a:ea typeface="Roboto Mono"/>
                <a:cs typeface="Roboto Mono"/>
                <a:sym typeface="Roboto Mono"/>
              </a:rPr>
              <a:t> a la cantidad de observaciones y el modelo se vuelve muy complejo</a:t>
            </a:r>
            <a:endParaRPr sz="1600">
              <a:latin typeface="Roboto Mono"/>
              <a:ea typeface="Roboto Mono"/>
              <a:cs typeface="Roboto Mono"/>
              <a:sym typeface="Roboto Mono"/>
            </a:endParaRPr>
          </a:p>
        </p:txBody>
      </p:sp>
      <p:sp>
        <p:nvSpPr>
          <p:cNvPr id="307" name="Google Shape;307;ge17d3755df_0_25"/>
          <p:cNvSpPr txBox="1"/>
          <p:nvPr>
            <p:ph idx="1" type="body"/>
          </p:nvPr>
        </p:nvSpPr>
        <p:spPr>
          <a:xfrm>
            <a:off x="653325" y="2999625"/>
            <a:ext cx="7587000" cy="9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b="1" lang="es" sz="1600">
                <a:latin typeface="Roboto Mono"/>
                <a:ea typeface="Roboto Mono"/>
                <a:cs typeface="Roboto Mono"/>
                <a:sym typeface="Roboto Mono"/>
              </a:rPr>
              <a:t>Solución: Reducir la varianza de los estimadores, logrando reducir el error del modelo a costa de resignar un poco de sesgo. A esto se lo llama Regularización</a:t>
            </a:r>
            <a:endParaRPr b="1" sz="160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e17d3755df_0_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Formulación del Problema</a:t>
            </a:r>
            <a:endParaRPr>
              <a:solidFill>
                <a:srgbClr val="CEA6FF"/>
              </a:solidFill>
            </a:endParaRPr>
          </a:p>
        </p:txBody>
      </p:sp>
      <p:sp>
        <p:nvSpPr>
          <p:cNvPr id="313" name="Google Shape;313;ge17d3755df_0_33"/>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e17d3755df_0_3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ge17d3755df_0_33"/>
          <p:cNvGrpSpPr/>
          <p:nvPr/>
        </p:nvGrpSpPr>
        <p:grpSpPr>
          <a:xfrm>
            <a:off x="1204275" y="761950"/>
            <a:ext cx="5935355" cy="4210925"/>
            <a:chOff x="1204275" y="761950"/>
            <a:chExt cx="5935355" cy="4210925"/>
          </a:xfrm>
        </p:grpSpPr>
        <p:pic>
          <p:nvPicPr>
            <p:cNvPr id="316" name="Google Shape;316;ge17d3755df_0_33"/>
            <p:cNvPicPr preferRelativeResize="0"/>
            <p:nvPr/>
          </p:nvPicPr>
          <p:blipFill>
            <a:blip r:embed="rId3">
              <a:alphaModFix/>
            </a:blip>
            <a:stretch>
              <a:fillRect/>
            </a:stretch>
          </p:blipFill>
          <p:spPr>
            <a:xfrm>
              <a:off x="1204275" y="1115225"/>
              <a:ext cx="5935355" cy="3779377"/>
            </a:xfrm>
            <a:prstGeom prst="rect">
              <a:avLst/>
            </a:prstGeom>
            <a:noFill/>
            <a:ln>
              <a:noFill/>
            </a:ln>
          </p:spPr>
        </p:pic>
        <p:sp>
          <p:nvSpPr>
            <p:cNvPr id="317" name="Google Shape;317;ge17d3755df_0_33"/>
            <p:cNvSpPr txBox="1"/>
            <p:nvPr/>
          </p:nvSpPr>
          <p:spPr>
            <a:xfrm>
              <a:off x="3317375" y="4359225"/>
              <a:ext cx="19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highlight>
                    <a:schemeClr val="lt1"/>
                  </a:highlight>
                  <a:latin typeface="Abel"/>
                  <a:ea typeface="Abel"/>
                  <a:cs typeface="Abel"/>
                  <a:sym typeface="Abel"/>
                </a:rPr>
                <a:t>Complejidad del Modelo</a:t>
              </a:r>
              <a:endParaRPr b="1">
                <a:highlight>
                  <a:schemeClr val="lt1"/>
                </a:highlight>
                <a:latin typeface="Abel"/>
                <a:ea typeface="Abel"/>
                <a:cs typeface="Abel"/>
                <a:sym typeface="Abel"/>
              </a:endParaRPr>
            </a:p>
          </p:txBody>
        </p:sp>
        <p:grpSp>
          <p:nvGrpSpPr>
            <p:cNvPr id="318" name="Google Shape;318;ge17d3755df_0_33"/>
            <p:cNvGrpSpPr/>
            <p:nvPr/>
          </p:nvGrpSpPr>
          <p:grpSpPr>
            <a:xfrm>
              <a:off x="5822375" y="3573400"/>
              <a:ext cx="825000" cy="461175"/>
              <a:chOff x="5898575" y="3725800"/>
              <a:chExt cx="825000" cy="461175"/>
            </a:xfrm>
          </p:grpSpPr>
          <p:sp>
            <p:nvSpPr>
              <p:cNvPr id="319" name="Google Shape;319;ge17d3755df_0_33"/>
              <p:cNvSpPr txBox="1"/>
              <p:nvPr/>
            </p:nvSpPr>
            <p:spPr>
              <a:xfrm>
                <a:off x="5898575" y="3755875"/>
                <a:ext cx="82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highlight>
                      <a:schemeClr val="lt1"/>
                    </a:highlight>
                    <a:latin typeface="Abel"/>
                    <a:ea typeface="Abel"/>
                    <a:cs typeface="Abel"/>
                    <a:sym typeface="Abel"/>
                  </a:rPr>
                  <a:t>Sesgo</a:t>
                </a:r>
                <a:endParaRPr b="1" sz="1600">
                  <a:solidFill>
                    <a:srgbClr val="980000"/>
                  </a:solidFill>
                  <a:highlight>
                    <a:schemeClr val="lt1"/>
                  </a:highlight>
                  <a:latin typeface="Abel"/>
                  <a:ea typeface="Abel"/>
                  <a:cs typeface="Abel"/>
                  <a:sym typeface="Abel"/>
                </a:endParaRPr>
              </a:p>
            </p:txBody>
          </p:sp>
          <p:sp>
            <p:nvSpPr>
              <p:cNvPr id="320" name="Google Shape;320;ge17d3755df_0_33"/>
              <p:cNvSpPr txBox="1"/>
              <p:nvPr/>
            </p:nvSpPr>
            <p:spPr>
              <a:xfrm>
                <a:off x="6395425" y="3725800"/>
                <a:ext cx="29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980000"/>
                    </a:solidFill>
                    <a:highlight>
                      <a:schemeClr val="lt1"/>
                    </a:highlight>
                    <a:latin typeface="Abel"/>
                    <a:ea typeface="Abel"/>
                    <a:cs typeface="Abel"/>
                    <a:sym typeface="Abel"/>
                  </a:rPr>
                  <a:t>2</a:t>
                </a:r>
                <a:endParaRPr b="1" sz="1200">
                  <a:solidFill>
                    <a:srgbClr val="980000"/>
                  </a:solidFill>
                  <a:highlight>
                    <a:schemeClr val="lt1"/>
                  </a:highlight>
                  <a:latin typeface="Abel"/>
                  <a:ea typeface="Abel"/>
                  <a:cs typeface="Abel"/>
                  <a:sym typeface="Abel"/>
                </a:endParaRPr>
              </a:p>
            </p:txBody>
          </p:sp>
        </p:grpSp>
        <p:sp>
          <p:nvSpPr>
            <p:cNvPr id="321" name="Google Shape;321;ge17d3755df_0_33"/>
            <p:cNvSpPr txBox="1"/>
            <p:nvPr/>
          </p:nvSpPr>
          <p:spPr>
            <a:xfrm>
              <a:off x="5822375" y="2682825"/>
              <a:ext cx="86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6FA8DC"/>
                  </a:solidFill>
                  <a:highlight>
                    <a:schemeClr val="lt1"/>
                  </a:highlight>
                  <a:latin typeface="Abel"/>
                  <a:ea typeface="Abel"/>
                  <a:cs typeface="Abel"/>
                  <a:sym typeface="Abel"/>
                </a:rPr>
                <a:t>Varianza</a:t>
              </a:r>
              <a:endParaRPr b="1" sz="1600">
                <a:solidFill>
                  <a:schemeClr val="lt1"/>
                </a:solidFill>
                <a:highlight>
                  <a:schemeClr val="lt1"/>
                </a:highlight>
                <a:latin typeface="Abel"/>
                <a:ea typeface="Abel"/>
                <a:cs typeface="Abel"/>
                <a:sym typeface="Abel"/>
              </a:endParaRPr>
            </a:p>
          </p:txBody>
        </p:sp>
        <p:sp>
          <p:nvSpPr>
            <p:cNvPr id="322" name="Google Shape;322;ge17d3755df_0_33"/>
            <p:cNvSpPr txBox="1"/>
            <p:nvPr/>
          </p:nvSpPr>
          <p:spPr>
            <a:xfrm>
              <a:off x="5072400" y="1421500"/>
              <a:ext cx="101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highlight>
                    <a:schemeClr val="lt1"/>
                  </a:highlight>
                  <a:latin typeface="Abel"/>
                  <a:ea typeface="Abel"/>
                  <a:cs typeface="Abel"/>
                  <a:sym typeface="Abel"/>
                </a:rPr>
                <a:t>Error Total </a:t>
              </a:r>
              <a:endParaRPr b="1" sz="1500">
                <a:solidFill>
                  <a:schemeClr val="dk1"/>
                </a:solidFill>
                <a:highlight>
                  <a:schemeClr val="lt1"/>
                </a:highlight>
                <a:latin typeface="Abel"/>
                <a:ea typeface="Abel"/>
                <a:cs typeface="Abel"/>
                <a:sym typeface="Abel"/>
              </a:endParaRPr>
            </a:p>
          </p:txBody>
        </p:sp>
        <p:sp>
          <p:nvSpPr>
            <p:cNvPr id="323" name="Google Shape;323;ge17d3755df_0_33"/>
            <p:cNvSpPr txBox="1"/>
            <p:nvPr/>
          </p:nvSpPr>
          <p:spPr>
            <a:xfrm rot="-5400000">
              <a:off x="2615400" y="1825600"/>
              <a:ext cx="249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200">
                  <a:solidFill>
                    <a:schemeClr val="dk1"/>
                  </a:solidFill>
                  <a:highlight>
                    <a:schemeClr val="lt1"/>
                  </a:highlight>
                  <a:latin typeface="Abel"/>
                  <a:ea typeface="Abel"/>
                  <a:cs typeface="Abel"/>
                  <a:sym typeface="Abel"/>
                </a:rPr>
                <a:t>Complejidad óptima del modelo </a:t>
              </a:r>
              <a:endParaRPr i="1" sz="1200">
                <a:solidFill>
                  <a:schemeClr val="dk1"/>
                </a:solidFill>
                <a:highlight>
                  <a:schemeClr val="lt1"/>
                </a:highlight>
                <a:latin typeface="Abel"/>
                <a:ea typeface="Abel"/>
                <a:cs typeface="Abel"/>
                <a:sym typeface="Abel"/>
              </a:endParaRPr>
            </a:p>
          </p:txBody>
        </p:sp>
        <p:sp>
          <p:nvSpPr>
            <p:cNvPr id="324" name="Google Shape;324;ge17d3755df_0_33"/>
            <p:cNvSpPr txBox="1"/>
            <p:nvPr/>
          </p:nvSpPr>
          <p:spPr>
            <a:xfrm>
              <a:off x="2166250" y="4665075"/>
              <a:ext cx="2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800">
                  <a:solidFill>
                    <a:schemeClr val="dk1"/>
                  </a:solidFill>
                  <a:highlight>
                    <a:schemeClr val="lt1"/>
                  </a:highlight>
                  <a:latin typeface="Abel"/>
                  <a:ea typeface="Abel"/>
                  <a:cs typeface="Abel"/>
                  <a:sym typeface="Abel"/>
                </a:rPr>
                <a:t>Fuente: researchgate.net</a:t>
              </a:r>
              <a:endParaRPr i="1" sz="800">
                <a:solidFill>
                  <a:schemeClr val="dk1"/>
                </a:solidFill>
                <a:highlight>
                  <a:schemeClr val="lt1"/>
                </a:highlight>
                <a:latin typeface="Abel"/>
                <a:ea typeface="Abel"/>
                <a:cs typeface="Abel"/>
                <a:sym typeface="Abe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e17d3755df_0_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Ridge</a:t>
            </a:r>
            <a:endParaRPr>
              <a:solidFill>
                <a:srgbClr val="CEA6FF"/>
              </a:solidFill>
            </a:endParaRPr>
          </a:p>
        </p:txBody>
      </p:sp>
      <p:sp>
        <p:nvSpPr>
          <p:cNvPr id="330" name="Google Shape;330;ge17d3755df_0_8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e17d3755df_0_8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e17d3755df_0_81"/>
          <p:cNvSpPr txBox="1"/>
          <p:nvPr>
            <p:ph idx="1" type="body"/>
          </p:nvPr>
        </p:nvSpPr>
        <p:spPr>
          <a:xfrm>
            <a:off x="595650" y="1236600"/>
            <a:ext cx="7952700" cy="118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lang="es" sz="1600">
                <a:latin typeface="Roboto Mono"/>
                <a:ea typeface="Roboto Mono"/>
                <a:cs typeface="Roboto Mono"/>
                <a:sym typeface="Roboto Mono"/>
              </a:rPr>
              <a:t>La regularización </a:t>
            </a:r>
            <a:r>
              <a:rPr b="1" lang="es" sz="1600">
                <a:latin typeface="Roboto Mono"/>
                <a:ea typeface="Roboto Mono"/>
                <a:cs typeface="Roboto Mono"/>
                <a:sym typeface="Roboto Mono"/>
              </a:rPr>
              <a:t>Ridge</a:t>
            </a:r>
            <a:r>
              <a:rPr lang="es" sz="1600">
                <a:latin typeface="Roboto Mono"/>
                <a:ea typeface="Roboto Mono"/>
                <a:cs typeface="Roboto Mono"/>
                <a:sym typeface="Roboto Mono"/>
              </a:rPr>
              <a:t> se utiliza para reducir la complejidad de los modelos. Para lograrlo se agrega a la función de error del modelo un parámetro(λ) que </a:t>
            </a:r>
            <a:r>
              <a:rPr b="1" lang="es" sz="1600">
                <a:latin typeface="Roboto Mono"/>
                <a:ea typeface="Roboto Mono"/>
                <a:cs typeface="Roboto Mono"/>
                <a:sym typeface="Roboto Mono"/>
              </a:rPr>
              <a:t>penaliza el tamaño de los estimadores</a:t>
            </a:r>
            <a:r>
              <a:rPr lang="es" sz="1600">
                <a:latin typeface="Roboto Mono"/>
                <a:ea typeface="Roboto Mono"/>
                <a:cs typeface="Roboto Mono"/>
                <a:sym typeface="Roboto Mono"/>
              </a:rPr>
              <a:t>, forzandolos a tender hacia el cero</a:t>
            </a:r>
            <a:endParaRPr sz="1600">
              <a:latin typeface="Roboto Mono"/>
              <a:ea typeface="Roboto Mono"/>
              <a:cs typeface="Roboto Mono"/>
              <a:sym typeface="Roboto Mono"/>
            </a:endParaRPr>
          </a:p>
        </p:txBody>
      </p:sp>
      <p:pic>
        <p:nvPicPr>
          <p:cNvPr id="333" name="Google Shape;333;ge17d3755df_0_81"/>
          <p:cNvPicPr preferRelativeResize="0"/>
          <p:nvPr/>
        </p:nvPicPr>
        <p:blipFill>
          <a:blip r:embed="rId3">
            <a:alphaModFix/>
          </a:blip>
          <a:stretch>
            <a:fillRect/>
          </a:stretch>
        </p:blipFill>
        <p:spPr>
          <a:xfrm>
            <a:off x="1500875" y="2422200"/>
            <a:ext cx="5657850" cy="1285875"/>
          </a:xfrm>
          <a:prstGeom prst="rect">
            <a:avLst/>
          </a:prstGeom>
          <a:noFill/>
          <a:ln>
            <a:noFill/>
          </a:ln>
        </p:spPr>
      </p:pic>
      <p:grpSp>
        <p:nvGrpSpPr>
          <p:cNvPr id="334" name="Google Shape;334;ge17d3755df_0_81"/>
          <p:cNvGrpSpPr/>
          <p:nvPr/>
        </p:nvGrpSpPr>
        <p:grpSpPr>
          <a:xfrm>
            <a:off x="3960466" y="3414775"/>
            <a:ext cx="1741614" cy="612550"/>
            <a:chOff x="2662425" y="2195575"/>
            <a:chExt cx="1361700" cy="612550"/>
          </a:xfrm>
        </p:grpSpPr>
        <p:grpSp>
          <p:nvGrpSpPr>
            <p:cNvPr id="335" name="Google Shape;335;ge17d3755df_0_81"/>
            <p:cNvGrpSpPr/>
            <p:nvPr/>
          </p:nvGrpSpPr>
          <p:grpSpPr>
            <a:xfrm>
              <a:off x="2662425" y="2195575"/>
              <a:ext cx="1361700" cy="357000"/>
              <a:chOff x="2662425" y="2195575"/>
              <a:chExt cx="1361700" cy="357000"/>
            </a:xfrm>
          </p:grpSpPr>
          <p:cxnSp>
            <p:nvCxnSpPr>
              <p:cNvPr id="336" name="Google Shape;336;ge17d3755df_0_81"/>
              <p:cNvCxnSpPr/>
              <p:nvPr/>
            </p:nvCxnSpPr>
            <p:spPr>
              <a:xfrm>
                <a:off x="2662425" y="2195575"/>
                <a:ext cx="810600" cy="357000"/>
              </a:xfrm>
              <a:prstGeom prst="bentConnector3">
                <a:avLst>
                  <a:gd fmla="val 1694" name="adj1"/>
                </a:avLst>
              </a:prstGeom>
              <a:noFill/>
              <a:ln cap="flat" cmpd="sng" w="9525">
                <a:solidFill>
                  <a:schemeClr val="dk2"/>
                </a:solidFill>
                <a:prstDash val="solid"/>
                <a:round/>
                <a:headEnd len="med" w="med" type="none"/>
                <a:tailEnd len="med" w="med" type="none"/>
              </a:ln>
            </p:spPr>
          </p:cxnSp>
          <p:cxnSp>
            <p:nvCxnSpPr>
              <p:cNvPr id="337" name="Google Shape;337;ge17d3755df_0_81"/>
              <p:cNvCxnSpPr/>
              <p:nvPr/>
            </p:nvCxnSpPr>
            <p:spPr>
              <a:xfrm flipH="1" rot="10800000">
                <a:off x="3473025" y="2209975"/>
                <a:ext cx="551100" cy="342600"/>
              </a:xfrm>
              <a:prstGeom prst="bentConnector3">
                <a:avLst>
                  <a:gd fmla="val 98644" name="adj1"/>
                </a:avLst>
              </a:prstGeom>
              <a:noFill/>
              <a:ln cap="flat" cmpd="sng" w="9525">
                <a:solidFill>
                  <a:schemeClr val="dk2"/>
                </a:solidFill>
                <a:prstDash val="solid"/>
                <a:round/>
                <a:headEnd len="med" w="med" type="none"/>
                <a:tailEnd len="med" w="med" type="none"/>
              </a:ln>
            </p:spPr>
          </p:cxnSp>
        </p:grpSp>
        <p:cxnSp>
          <p:nvCxnSpPr>
            <p:cNvPr id="338" name="Google Shape;338;ge17d3755df_0_81"/>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sp>
        <p:nvSpPr>
          <p:cNvPr id="339" name="Google Shape;339;ge17d3755df_0_81"/>
          <p:cNvSpPr txBox="1"/>
          <p:nvPr/>
        </p:nvSpPr>
        <p:spPr>
          <a:xfrm>
            <a:off x="4137575" y="4027325"/>
            <a:ext cx="16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Abel"/>
                <a:ea typeface="Abel"/>
                <a:cs typeface="Abel"/>
                <a:sym typeface="Abel"/>
              </a:rPr>
              <a:t>Función de Error</a:t>
            </a:r>
            <a:endParaRPr b="1">
              <a:latin typeface="Abel"/>
              <a:ea typeface="Abel"/>
              <a:cs typeface="Abel"/>
              <a:sym typeface="Abel"/>
            </a:endParaRPr>
          </a:p>
        </p:txBody>
      </p:sp>
      <p:cxnSp>
        <p:nvCxnSpPr>
          <p:cNvPr id="340" name="Google Shape;340;ge17d3755df_0_81"/>
          <p:cNvCxnSpPr/>
          <p:nvPr/>
        </p:nvCxnSpPr>
        <p:spPr>
          <a:xfrm rot="10800000">
            <a:off x="6270500" y="3294325"/>
            <a:ext cx="0" cy="597000"/>
          </a:xfrm>
          <a:prstGeom prst="straightConnector1">
            <a:avLst/>
          </a:prstGeom>
          <a:noFill/>
          <a:ln cap="flat" cmpd="sng" w="9525">
            <a:solidFill>
              <a:schemeClr val="dk2"/>
            </a:solidFill>
            <a:prstDash val="solid"/>
            <a:round/>
            <a:headEnd len="med" w="med" type="none"/>
            <a:tailEnd len="med" w="med" type="triangle"/>
          </a:ln>
        </p:spPr>
      </p:cxnSp>
      <p:sp>
        <p:nvSpPr>
          <p:cNvPr id="341" name="Google Shape;341;ge17d3755df_0_81"/>
          <p:cNvSpPr txBox="1"/>
          <p:nvPr/>
        </p:nvSpPr>
        <p:spPr>
          <a:xfrm>
            <a:off x="5442200" y="3969525"/>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Abel"/>
                <a:ea typeface="Abel"/>
                <a:cs typeface="Abel"/>
                <a:sym typeface="Abel"/>
              </a:rPr>
              <a:t>Parámetro de Penalización</a:t>
            </a:r>
            <a:endParaRPr b="1">
              <a:latin typeface="Abel"/>
              <a:ea typeface="Abel"/>
              <a:cs typeface="Abel"/>
              <a:sym typeface="Abel"/>
            </a:endParaRPr>
          </a:p>
        </p:txBody>
      </p:sp>
      <p:cxnSp>
        <p:nvCxnSpPr>
          <p:cNvPr id="342" name="Google Shape;342;ge17d3755df_0_81"/>
          <p:cNvCxnSpPr/>
          <p:nvPr/>
        </p:nvCxnSpPr>
        <p:spPr>
          <a:xfrm rot="10800000">
            <a:off x="7001575" y="3266200"/>
            <a:ext cx="346800" cy="75120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ge17d3755df_0_81"/>
          <p:cNvSpPr txBox="1"/>
          <p:nvPr/>
        </p:nvSpPr>
        <p:spPr>
          <a:xfrm>
            <a:off x="6737600" y="3969525"/>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Abel"/>
                <a:ea typeface="Abel"/>
                <a:cs typeface="Abel"/>
                <a:sym typeface="Abel"/>
              </a:rPr>
              <a:t>Penalización cuadrática (L2)</a:t>
            </a:r>
            <a:endParaRPr b="1">
              <a:latin typeface="Abel"/>
              <a:ea typeface="Abel"/>
              <a:cs typeface="Abel"/>
              <a:sym typeface="A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e17d3755df_0_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Ridge</a:t>
            </a:r>
            <a:endParaRPr>
              <a:solidFill>
                <a:srgbClr val="CEA6FF"/>
              </a:solidFill>
            </a:endParaRPr>
          </a:p>
        </p:txBody>
      </p:sp>
      <p:sp>
        <p:nvSpPr>
          <p:cNvPr id="349" name="Google Shape;349;ge17d3755df_0_99"/>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e17d3755df_0_9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e17d3755df_0_99"/>
          <p:cNvSpPr txBox="1"/>
          <p:nvPr/>
        </p:nvSpPr>
        <p:spPr>
          <a:xfrm>
            <a:off x="1001725" y="1329225"/>
            <a:ext cx="70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bel"/>
              <a:buChar char="●"/>
            </a:pPr>
            <a:r>
              <a:t/>
            </a:r>
            <a:endParaRPr>
              <a:latin typeface="Abel"/>
              <a:ea typeface="Abel"/>
              <a:cs typeface="Abel"/>
              <a:sym typeface="Abel"/>
            </a:endParaRPr>
          </a:p>
        </p:txBody>
      </p:sp>
      <p:pic>
        <p:nvPicPr>
          <p:cNvPr id="352" name="Google Shape;352;ge17d3755df_0_99"/>
          <p:cNvPicPr preferRelativeResize="0"/>
          <p:nvPr/>
        </p:nvPicPr>
        <p:blipFill>
          <a:blip r:embed="rId3">
            <a:alphaModFix/>
          </a:blip>
          <a:stretch>
            <a:fillRect/>
          </a:stretch>
        </p:blipFill>
        <p:spPr>
          <a:xfrm>
            <a:off x="1447800" y="1272225"/>
            <a:ext cx="3343275" cy="590550"/>
          </a:xfrm>
          <a:prstGeom prst="rect">
            <a:avLst/>
          </a:prstGeom>
          <a:noFill/>
          <a:ln>
            <a:noFill/>
          </a:ln>
        </p:spPr>
      </p:pic>
      <p:sp>
        <p:nvSpPr>
          <p:cNvPr id="353" name="Google Shape;353;ge17d3755df_0_99"/>
          <p:cNvSpPr txBox="1"/>
          <p:nvPr/>
        </p:nvSpPr>
        <p:spPr>
          <a:xfrm>
            <a:off x="1001725" y="1843650"/>
            <a:ext cx="70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bel"/>
              <a:buChar char="●"/>
            </a:pPr>
            <a:r>
              <a:t/>
            </a:r>
            <a:endParaRPr>
              <a:latin typeface="Abel"/>
              <a:ea typeface="Abel"/>
              <a:cs typeface="Abel"/>
              <a:sym typeface="Abel"/>
            </a:endParaRPr>
          </a:p>
        </p:txBody>
      </p:sp>
      <p:pic>
        <p:nvPicPr>
          <p:cNvPr id="354" name="Google Shape;354;ge17d3755df_0_99"/>
          <p:cNvPicPr preferRelativeResize="0"/>
          <p:nvPr/>
        </p:nvPicPr>
        <p:blipFill>
          <a:blip r:embed="rId4">
            <a:alphaModFix/>
          </a:blip>
          <a:stretch>
            <a:fillRect/>
          </a:stretch>
        </p:blipFill>
        <p:spPr>
          <a:xfrm>
            <a:off x="1371600" y="1729425"/>
            <a:ext cx="2933700" cy="628650"/>
          </a:xfrm>
          <a:prstGeom prst="rect">
            <a:avLst/>
          </a:prstGeom>
          <a:noFill/>
          <a:ln>
            <a:noFill/>
          </a:ln>
        </p:spPr>
      </p:pic>
      <p:sp>
        <p:nvSpPr>
          <p:cNvPr id="355" name="Google Shape;355;ge17d3755df_0_99"/>
          <p:cNvSpPr txBox="1"/>
          <p:nvPr>
            <p:ph idx="1" type="body"/>
          </p:nvPr>
        </p:nvSpPr>
        <p:spPr>
          <a:xfrm>
            <a:off x="809575" y="2381288"/>
            <a:ext cx="16968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b="1" lang="es" sz="1600">
                <a:latin typeface="Roboto Mono"/>
                <a:ea typeface="Roboto Mono"/>
                <a:cs typeface="Roboto Mono"/>
                <a:sym typeface="Roboto Mono"/>
              </a:rPr>
              <a:t>Conclusión</a:t>
            </a:r>
            <a:endParaRPr b="1" sz="1600">
              <a:latin typeface="Roboto Mono"/>
              <a:ea typeface="Roboto Mono"/>
              <a:cs typeface="Roboto Mono"/>
              <a:sym typeface="Roboto Mono"/>
            </a:endParaRPr>
          </a:p>
        </p:txBody>
      </p:sp>
      <p:pic>
        <p:nvPicPr>
          <p:cNvPr id="356" name="Google Shape;356;ge17d3755df_0_99"/>
          <p:cNvPicPr preferRelativeResize="0"/>
          <p:nvPr/>
        </p:nvPicPr>
        <p:blipFill>
          <a:blip r:embed="rId5">
            <a:alphaModFix/>
          </a:blip>
          <a:stretch>
            <a:fillRect/>
          </a:stretch>
        </p:blipFill>
        <p:spPr>
          <a:xfrm>
            <a:off x="1704925" y="2909900"/>
            <a:ext cx="5429250" cy="704850"/>
          </a:xfrm>
          <a:prstGeom prst="rect">
            <a:avLst/>
          </a:prstGeom>
          <a:noFill/>
          <a:ln>
            <a:noFill/>
          </a:ln>
        </p:spPr>
      </p:pic>
      <p:pic>
        <p:nvPicPr>
          <p:cNvPr id="357" name="Google Shape;357;ge17d3755df_0_99"/>
          <p:cNvPicPr preferRelativeResize="0"/>
          <p:nvPr/>
        </p:nvPicPr>
        <p:blipFill>
          <a:blip r:embed="rId6">
            <a:alphaModFix/>
          </a:blip>
          <a:stretch>
            <a:fillRect/>
          </a:stretch>
        </p:blipFill>
        <p:spPr>
          <a:xfrm>
            <a:off x="1676400" y="3843350"/>
            <a:ext cx="5753100" cy="962025"/>
          </a:xfrm>
          <a:prstGeom prst="rect">
            <a:avLst/>
          </a:prstGeom>
          <a:noFill/>
          <a:ln>
            <a:noFill/>
          </a:ln>
        </p:spPr>
      </p:pic>
      <p:grpSp>
        <p:nvGrpSpPr>
          <p:cNvPr id="358" name="Google Shape;358;ge17d3755df_0_99"/>
          <p:cNvGrpSpPr/>
          <p:nvPr/>
        </p:nvGrpSpPr>
        <p:grpSpPr>
          <a:xfrm>
            <a:off x="2725930" y="3414775"/>
            <a:ext cx="2976268" cy="612550"/>
            <a:chOff x="2662425" y="2195575"/>
            <a:chExt cx="1361700" cy="612550"/>
          </a:xfrm>
        </p:grpSpPr>
        <p:grpSp>
          <p:nvGrpSpPr>
            <p:cNvPr id="359" name="Google Shape;359;ge17d3755df_0_99"/>
            <p:cNvGrpSpPr/>
            <p:nvPr/>
          </p:nvGrpSpPr>
          <p:grpSpPr>
            <a:xfrm>
              <a:off x="2662425" y="2195575"/>
              <a:ext cx="1361700" cy="357000"/>
              <a:chOff x="2662425" y="2195575"/>
              <a:chExt cx="1361700" cy="357000"/>
            </a:xfrm>
          </p:grpSpPr>
          <p:cxnSp>
            <p:nvCxnSpPr>
              <p:cNvPr id="360" name="Google Shape;360;ge17d3755df_0_99"/>
              <p:cNvCxnSpPr/>
              <p:nvPr/>
            </p:nvCxnSpPr>
            <p:spPr>
              <a:xfrm>
                <a:off x="2662425" y="2195575"/>
                <a:ext cx="810600" cy="357000"/>
              </a:xfrm>
              <a:prstGeom prst="bentConnector3">
                <a:avLst>
                  <a:gd fmla="val 540" name="adj1"/>
                </a:avLst>
              </a:prstGeom>
              <a:noFill/>
              <a:ln cap="flat" cmpd="sng" w="9525">
                <a:solidFill>
                  <a:schemeClr val="dk2"/>
                </a:solidFill>
                <a:prstDash val="solid"/>
                <a:round/>
                <a:headEnd len="med" w="med" type="none"/>
                <a:tailEnd len="med" w="med" type="none"/>
              </a:ln>
            </p:spPr>
          </p:cxnSp>
          <p:cxnSp>
            <p:nvCxnSpPr>
              <p:cNvPr id="361" name="Google Shape;361;ge17d3755df_0_99"/>
              <p:cNvCxnSpPr/>
              <p:nvPr/>
            </p:nvCxnSpPr>
            <p:spPr>
              <a:xfrm flipH="1" rot="10800000">
                <a:off x="3473025" y="2209975"/>
                <a:ext cx="551100" cy="342600"/>
              </a:xfrm>
              <a:prstGeom prst="bentConnector3">
                <a:avLst>
                  <a:gd fmla="val 100797" name="adj1"/>
                </a:avLst>
              </a:prstGeom>
              <a:noFill/>
              <a:ln cap="flat" cmpd="sng" w="9525">
                <a:solidFill>
                  <a:schemeClr val="dk2"/>
                </a:solidFill>
                <a:prstDash val="solid"/>
                <a:round/>
                <a:headEnd len="med" w="med" type="none"/>
                <a:tailEnd len="med" w="med" type="none"/>
              </a:ln>
            </p:spPr>
          </p:cxnSp>
        </p:grpSp>
        <p:cxnSp>
          <p:nvCxnSpPr>
            <p:cNvPr id="362" name="Google Shape;362;ge17d3755df_0_99"/>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grpSp>
        <p:nvGrpSpPr>
          <p:cNvPr id="363" name="Google Shape;363;ge17d3755df_0_99"/>
          <p:cNvGrpSpPr/>
          <p:nvPr/>
        </p:nvGrpSpPr>
        <p:grpSpPr>
          <a:xfrm>
            <a:off x="6190930" y="3414775"/>
            <a:ext cx="1009837" cy="612550"/>
            <a:chOff x="2662425" y="2195575"/>
            <a:chExt cx="1361700" cy="612550"/>
          </a:xfrm>
        </p:grpSpPr>
        <p:grpSp>
          <p:nvGrpSpPr>
            <p:cNvPr id="364" name="Google Shape;364;ge17d3755df_0_99"/>
            <p:cNvGrpSpPr/>
            <p:nvPr/>
          </p:nvGrpSpPr>
          <p:grpSpPr>
            <a:xfrm>
              <a:off x="2662425" y="2195575"/>
              <a:ext cx="1361700" cy="357000"/>
              <a:chOff x="2662425" y="2195575"/>
              <a:chExt cx="1361700" cy="357000"/>
            </a:xfrm>
          </p:grpSpPr>
          <p:cxnSp>
            <p:nvCxnSpPr>
              <p:cNvPr id="365" name="Google Shape;365;ge17d3755df_0_99"/>
              <p:cNvCxnSpPr/>
              <p:nvPr/>
            </p:nvCxnSpPr>
            <p:spPr>
              <a:xfrm>
                <a:off x="2662425" y="2195575"/>
                <a:ext cx="810600" cy="357000"/>
              </a:xfrm>
              <a:prstGeom prst="bentConnector3">
                <a:avLst>
                  <a:gd fmla="val -4397" name="adj1"/>
                </a:avLst>
              </a:prstGeom>
              <a:noFill/>
              <a:ln cap="flat" cmpd="sng" w="9525">
                <a:solidFill>
                  <a:schemeClr val="dk2"/>
                </a:solidFill>
                <a:prstDash val="solid"/>
                <a:round/>
                <a:headEnd len="med" w="med" type="none"/>
                <a:tailEnd len="med" w="med" type="none"/>
              </a:ln>
            </p:spPr>
          </p:cxnSp>
          <p:cxnSp>
            <p:nvCxnSpPr>
              <p:cNvPr id="366" name="Google Shape;366;ge17d3755df_0_99"/>
              <p:cNvCxnSpPr/>
              <p:nvPr/>
            </p:nvCxnSpPr>
            <p:spPr>
              <a:xfrm flipH="1" rot="10800000">
                <a:off x="3473025" y="2209975"/>
                <a:ext cx="551100" cy="342600"/>
              </a:xfrm>
              <a:prstGeom prst="bentConnector3">
                <a:avLst>
                  <a:gd fmla="val 96265" name="adj1"/>
                </a:avLst>
              </a:prstGeom>
              <a:noFill/>
              <a:ln cap="flat" cmpd="sng" w="9525">
                <a:solidFill>
                  <a:schemeClr val="dk2"/>
                </a:solidFill>
                <a:prstDash val="solid"/>
                <a:round/>
                <a:headEnd len="med" w="med" type="none"/>
                <a:tailEnd len="med" w="med" type="none"/>
              </a:ln>
            </p:spPr>
          </p:cxnSp>
        </p:grpSp>
        <p:cxnSp>
          <p:nvCxnSpPr>
            <p:cNvPr id="367" name="Google Shape;367;ge17d3755df_0_99"/>
            <p:cNvCxnSpPr/>
            <p:nvPr/>
          </p:nvCxnSpPr>
          <p:spPr>
            <a:xfrm>
              <a:off x="3358225" y="2566925"/>
              <a:ext cx="0" cy="2412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theme/theme1.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